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5" r:id="rId1"/>
    <p:sldMasterId id="2147484029" r:id="rId2"/>
  </p:sldMasterIdLst>
  <p:notesMasterIdLst>
    <p:notesMasterId r:id="rId31"/>
  </p:notesMasterIdLst>
  <p:sldIdLst>
    <p:sldId id="2778" r:id="rId3"/>
    <p:sldId id="2764" r:id="rId4"/>
    <p:sldId id="2765" r:id="rId5"/>
    <p:sldId id="2766" r:id="rId6"/>
    <p:sldId id="2736" r:id="rId7"/>
    <p:sldId id="2737" r:id="rId8"/>
    <p:sldId id="2770" r:id="rId9"/>
    <p:sldId id="2738" r:id="rId10"/>
    <p:sldId id="2774" r:id="rId11"/>
    <p:sldId id="2739" r:id="rId12"/>
    <p:sldId id="2740" r:id="rId13"/>
    <p:sldId id="2771" r:id="rId14"/>
    <p:sldId id="2741" r:id="rId15"/>
    <p:sldId id="2742" r:id="rId16"/>
    <p:sldId id="2775" r:id="rId17"/>
    <p:sldId id="2772" r:id="rId18"/>
    <p:sldId id="2744" r:id="rId19"/>
    <p:sldId id="2745" r:id="rId20"/>
    <p:sldId id="2746" r:id="rId21"/>
    <p:sldId id="2776" r:id="rId22"/>
    <p:sldId id="2773" r:id="rId23"/>
    <p:sldId id="2748" r:id="rId24"/>
    <p:sldId id="2750" r:id="rId25"/>
    <p:sldId id="2755" r:id="rId26"/>
    <p:sldId id="2756" r:id="rId27"/>
    <p:sldId id="2779" r:id="rId28"/>
    <p:sldId id="2780" r:id="rId29"/>
    <p:sldId id="2781" r:id="rId30"/>
  </p:sldIdLst>
  <p:sldSz cx="12858750" cy="7232650"/>
  <p:notesSz cx="6858000" cy="9144000"/>
  <p:custDataLst>
    <p:tags r:id="rId32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3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3" pos="512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B015"/>
    <a:srgbClr val="2E2E2E"/>
    <a:srgbClr val="1D1D1D"/>
    <a:srgbClr val="8ED2E2"/>
    <a:srgbClr val="F0D04E"/>
    <a:srgbClr val="03A9F0"/>
    <a:srgbClr val="212E3C"/>
    <a:srgbClr val="FBBF09"/>
    <a:srgbClr val="EF423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7" autoAdjust="0"/>
    <p:restoredTop sz="94221" autoAdjust="0"/>
  </p:normalViewPr>
  <p:slideViewPr>
    <p:cSldViewPr>
      <p:cViewPr varScale="1">
        <p:scale>
          <a:sx n="77" d="100"/>
          <a:sy n="77" d="100"/>
        </p:scale>
        <p:origin x="682" y="53"/>
      </p:cViewPr>
      <p:guideLst>
        <p:guide orient="horz" pos="373"/>
        <p:guide pos="4050"/>
        <p:guide pos="512"/>
        <p:guide orient="horz" pos="4183"/>
        <p:guide pos="7588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75000"/>
                <a:lumOff val="25000"/>
              </a:schemeClr>
            </a:solidFill>
            <a:ln w="25400">
              <a:noFill/>
            </a:ln>
            <a:effectLst/>
          </c:spPr>
          <c:invertIfNegative val="0"/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4D8-4606-94E9-A7625C0762FB}"/>
              </c:ext>
            </c:extLst>
          </c:dPt>
          <c:val>
            <c:numRef>
              <c:f>Sheet1!$B$2:$B$11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4D8-4606-94E9-A7625C0762FB}"/>
            </c:ext>
          </c:extLst>
        </c:ser>
        <c:ser>
          <c:idx val="1"/>
          <c:order val="1"/>
          <c:spPr>
            <a:solidFill>
              <a:schemeClr val="bg1"/>
            </a:solidFill>
            <a:ln w="25400">
              <a:noFill/>
            </a:ln>
            <a:effectLst/>
          </c:spPr>
          <c:invertIfNegative val="0"/>
          <c:val>
            <c:numRef>
              <c:f>Sheet1!$C$2:$C$11</c:f>
              <c:numCache>
                <c:formatCode>General</c:formatCode>
                <c:ptCount val="10"/>
                <c:pt idx="0">
                  <c:v>9</c:v>
                </c:pt>
                <c:pt idx="1">
                  <c:v>8</c:v>
                </c:pt>
                <c:pt idx="2">
                  <c:v>7</c:v>
                </c:pt>
                <c:pt idx="3">
                  <c:v>6</c:v>
                </c:pt>
                <c:pt idx="4">
                  <c:v>5</c:v>
                </c:pt>
                <c:pt idx="5">
                  <c:v>4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4D8-4606-94E9-A7625C076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020128672"/>
        <c:axId val="1020129792"/>
      </c:barChart>
      <c:catAx>
        <c:axId val="1020128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horzOverflow="overflow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zh-CN"/>
          </a:p>
        </c:txPr>
        <c:crossAx val="1020129792"/>
        <c:crosses val="autoZero"/>
        <c:auto val="1"/>
        <c:lblAlgn val="ctr"/>
        <c:lblOffset val="100"/>
        <c:tickMarkSkip val="1"/>
        <c:noMultiLvlLbl val="0"/>
      </c:catAx>
      <c:valAx>
        <c:axId val="102012979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020128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/>
      </a:pPr>
      <a:endParaRPr lang="zh-CN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2016/11/7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0050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40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1632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229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09078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3887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134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0512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96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4020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1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64187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10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297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9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37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098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861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594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54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772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977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4225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87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  <a:pPr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1473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36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84348" y="1925638"/>
            <a:ext cx="11090055" cy="45894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739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4" y="385072"/>
            <a:ext cx="11090672" cy="1397978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5715" y="1773004"/>
            <a:ext cx="5439853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85715" y="2641926"/>
            <a:ext cx="5439853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509742" y="1773004"/>
            <a:ext cx="5466644" cy="86892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509742" y="2641926"/>
            <a:ext cx="5466644" cy="38858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95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79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98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5715" y="482177"/>
            <a:ext cx="4147281" cy="1687618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466644" y="1041368"/>
            <a:ext cx="6509742" cy="5139869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85715" y="2169795"/>
            <a:ext cx="4147281" cy="4019814"/>
          </a:xfrm>
        </p:spPr>
        <p:txBody>
          <a:bodyPr/>
          <a:lstStyle>
            <a:lvl1pPr marL="0" indent="0">
              <a:buNone/>
              <a:defRPr sz="1687"/>
            </a:lvl1pPr>
            <a:lvl2pPr marL="482163" indent="0">
              <a:buNone/>
              <a:defRPr sz="1476"/>
            </a:lvl2pPr>
            <a:lvl3pPr marL="964326" indent="0">
              <a:buNone/>
              <a:defRPr sz="1266"/>
            </a:lvl3pPr>
            <a:lvl4pPr marL="1446489" indent="0">
              <a:buNone/>
              <a:defRPr sz="1055"/>
            </a:lvl4pPr>
            <a:lvl5pPr marL="1928652" indent="0">
              <a:buNone/>
              <a:defRPr sz="1055"/>
            </a:lvl5pPr>
            <a:lvl6pPr marL="2410816" indent="0">
              <a:buNone/>
              <a:defRPr sz="1055"/>
            </a:lvl6pPr>
            <a:lvl7pPr marL="2892979" indent="0">
              <a:buNone/>
              <a:defRPr sz="1055"/>
            </a:lvl7pPr>
            <a:lvl8pPr marL="3375142" indent="0">
              <a:buNone/>
              <a:defRPr sz="1055"/>
            </a:lvl8pPr>
            <a:lvl9pPr marL="3857305" indent="0">
              <a:buNone/>
              <a:defRPr sz="105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98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94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202043" y="385071"/>
            <a:ext cx="2772668" cy="612933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84039" y="385071"/>
            <a:ext cx="8157270" cy="612933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86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84348" y="385763"/>
            <a:ext cx="11090055" cy="1397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92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84354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t>2016/11/7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259789" y="6704023"/>
            <a:ext cx="4339173" cy="3841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081627" y="6704023"/>
            <a:ext cx="2892783" cy="3841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153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847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8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07344" y="1183677"/>
            <a:ext cx="9644063" cy="2518034"/>
          </a:xfrm>
        </p:spPr>
        <p:txBody>
          <a:bodyPr anchor="b"/>
          <a:lstStyle>
            <a:lvl1pPr algn="ctr"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07344" y="3798816"/>
            <a:ext cx="9644063" cy="1746216"/>
          </a:xfrm>
        </p:spPr>
        <p:txBody>
          <a:bodyPr/>
          <a:lstStyle>
            <a:lvl1pPr marL="0" indent="0" algn="ctr">
              <a:buNone/>
              <a:defRPr sz="2531"/>
            </a:lvl1pPr>
            <a:lvl2pPr marL="482163" indent="0" algn="ctr">
              <a:buNone/>
              <a:defRPr sz="2109"/>
            </a:lvl2pPr>
            <a:lvl3pPr marL="964326" indent="0" algn="ctr">
              <a:buNone/>
              <a:defRPr sz="1898"/>
            </a:lvl3pPr>
            <a:lvl4pPr marL="1446489" indent="0" algn="ctr">
              <a:buNone/>
              <a:defRPr sz="1687"/>
            </a:lvl4pPr>
            <a:lvl5pPr marL="1928652" indent="0" algn="ctr">
              <a:buNone/>
              <a:defRPr sz="1687"/>
            </a:lvl5pPr>
            <a:lvl6pPr marL="2410816" indent="0" algn="ctr">
              <a:buNone/>
              <a:defRPr sz="1687"/>
            </a:lvl6pPr>
            <a:lvl7pPr marL="2892979" indent="0" algn="ctr">
              <a:buNone/>
              <a:defRPr sz="1687"/>
            </a:lvl7pPr>
            <a:lvl8pPr marL="3375142" indent="0" algn="ctr">
              <a:buNone/>
              <a:defRPr sz="1687"/>
            </a:lvl8pPr>
            <a:lvl9pPr marL="3857305" indent="0" algn="ctr">
              <a:buNone/>
              <a:defRPr sz="1687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2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05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7342" y="1803141"/>
            <a:ext cx="11090672" cy="3008581"/>
          </a:xfrm>
        </p:spPr>
        <p:txBody>
          <a:bodyPr anchor="b"/>
          <a:lstStyle>
            <a:lvl1pPr>
              <a:defRPr sz="6328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77342" y="4840184"/>
            <a:ext cx="11090672" cy="1582142"/>
          </a:xfrm>
        </p:spPr>
        <p:txBody>
          <a:bodyPr/>
          <a:lstStyle>
            <a:lvl1pPr marL="0" indent="0">
              <a:buNone/>
              <a:defRPr sz="2531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96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84039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509742" y="1925358"/>
            <a:ext cx="5464969" cy="45890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46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0PPT素材\背景及图片\白麻子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" y="0"/>
            <a:ext cx="12858044" cy="723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2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1" r:id="rId2"/>
    <p:sldLayoutId id="2147483682" r:id="rId3"/>
    <p:sldLayoutId id="2147484027" r:id="rId4"/>
    <p:sldLayoutId id="2147484028" r:id="rId5"/>
  </p:sldLayoutIdLst>
  <p:timing>
    <p:tnLst>
      <p:par>
        <p:cTn id="1" dur="indefinite" restart="never" nodeType="tmRoot"/>
      </p:par>
    </p:tnLst>
  </p:timing>
  <p:txStyles>
    <p:titleStyle>
      <a:lvl1pPr algn="l" defTabSz="9144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0" indent="-228620" algn="l" defTabSz="9144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5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9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33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71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09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48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286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24" indent="-228620" algn="l" defTabSz="9144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3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7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14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53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91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29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67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06" algn="l" defTabSz="9144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039" y="385072"/>
            <a:ext cx="11090672" cy="1397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039" y="1925358"/>
            <a:ext cx="11090672" cy="4589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039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2016/11/7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461" y="6703595"/>
            <a:ext cx="433982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1492" y="6703595"/>
            <a:ext cx="2893219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708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</p:sldLayoutIdLst>
  <p:txStyles>
    <p:titleStyle>
      <a:lvl1pPr algn="l" defTabSz="964326" rtl="0" eaLnBrk="1" latinLnBrk="0" hangingPunct="1">
        <a:lnSpc>
          <a:spcPct val="90000"/>
        </a:lnSpc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082" indent="-241082" algn="l" defTabSz="964326" rtl="0" eaLnBrk="1" latinLnBrk="0" hangingPunct="1">
        <a:lnSpc>
          <a:spcPct val="90000"/>
        </a:lnSpc>
        <a:spcBef>
          <a:spcPts val="1055"/>
        </a:spcBef>
        <a:buFont typeface="Arial" panose="020B0604020202020204" pitchFamily="34" charset="0"/>
        <a:buChar char="•"/>
        <a:defRPr sz="2953" kern="1200">
          <a:solidFill>
            <a:schemeClr val="tx1"/>
          </a:solidFill>
          <a:latin typeface="+mn-lt"/>
          <a:ea typeface="+mn-ea"/>
          <a:cs typeface="+mn-cs"/>
        </a:defRPr>
      </a:lvl1pPr>
      <a:lvl2pPr marL="723245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lnSpc>
          <a:spcPct val="90000"/>
        </a:lnSpc>
        <a:spcBef>
          <a:spcPts val="527"/>
        </a:spcBef>
        <a:buFont typeface="Arial" panose="020B0604020202020204" pitchFamily="34" charset="0"/>
        <a:buChar char="•"/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1187904"/>
            <a:ext cx="12858750" cy="28844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组合 130"/>
          <p:cNvGrpSpPr/>
          <p:nvPr/>
        </p:nvGrpSpPr>
        <p:grpSpPr>
          <a:xfrm>
            <a:off x="5784850" y="2529342"/>
            <a:ext cx="1539875" cy="1543050"/>
            <a:chOff x="5581650" y="3109913"/>
            <a:chExt cx="1539875" cy="15430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Rectangle 7"/>
            <p:cNvSpPr>
              <a:spLocks noChangeArrowheads="1"/>
            </p:cNvSpPr>
            <p:nvPr/>
          </p:nvSpPr>
          <p:spPr bwMode="auto">
            <a:xfrm>
              <a:off x="5581650" y="3109913"/>
              <a:ext cx="1539875" cy="15430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Rectangle 8"/>
            <p:cNvSpPr>
              <a:spLocks noChangeArrowheads="1"/>
            </p:cNvSpPr>
            <p:nvPr/>
          </p:nvSpPr>
          <p:spPr bwMode="auto">
            <a:xfrm>
              <a:off x="5737225" y="3265488"/>
              <a:ext cx="1228725" cy="12319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效率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552950" y="684667"/>
            <a:ext cx="1317625" cy="1317625"/>
            <a:chOff x="4349750" y="1265238"/>
            <a:chExt cx="1317625" cy="1317625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Rectangle 9"/>
            <p:cNvSpPr>
              <a:spLocks noChangeArrowheads="1"/>
            </p:cNvSpPr>
            <p:nvPr/>
          </p:nvSpPr>
          <p:spPr bwMode="auto">
            <a:xfrm>
              <a:off x="4349750" y="1265238"/>
              <a:ext cx="1317625" cy="13176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Rectangle 10"/>
            <p:cNvSpPr>
              <a:spLocks noChangeArrowheads="1"/>
            </p:cNvSpPr>
            <p:nvPr/>
          </p:nvSpPr>
          <p:spPr bwMode="auto">
            <a:xfrm>
              <a:off x="4481512" y="1401763"/>
              <a:ext cx="1049338" cy="1049338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6080125" y="1187904"/>
            <a:ext cx="1081088" cy="1079500"/>
            <a:chOff x="5876925" y="1768475"/>
            <a:chExt cx="1081088" cy="107950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8" name="Rectangle 11"/>
            <p:cNvSpPr>
              <a:spLocks noChangeArrowheads="1"/>
            </p:cNvSpPr>
            <p:nvPr/>
          </p:nvSpPr>
          <p:spPr bwMode="auto">
            <a:xfrm>
              <a:off x="5876925" y="1768475"/>
              <a:ext cx="1081088" cy="107950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Rectangle 12"/>
            <p:cNvSpPr>
              <a:spLocks noChangeArrowheads="1"/>
            </p:cNvSpPr>
            <p:nvPr/>
          </p:nvSpPr>
          <p:spPr bwMode="auto">
            <a:xfrm>
              <a:off x="5986462" y="1878013"/>
              <a:ext cx="862013" cy="862013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7721600" y="2961142"/>
            <a:ext cx="1860550" cy="1860550"/>
            <a:chOff x="7518400" y="3541713"/>
            <a:chExt cx="1860550" cy="18605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1" name="Rectangle 19"/>
            <p:cNvSpPr>
              <a:spLocks noChangeArrowheads="1"/>
            </p:cNvSpPr>
            <p:nvPr/>
          </p:nvSpPr>
          <p:spPr bwMode="auto">
            <a:xfrm>
              <a:off x="7518400" y="3541713"/>
              <a:ext cx="1860550" cy="18605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Rectangle 20"/>
            <p:cNvSpPr>
              <a:spLocks noChangeArrowheads="1"/>
            </p:cNvSpPr>
            <p:nvPr/>
          </p:nvSpPr>
          <p:spPr bwMode="auto">
            <a:xfrm>
              <a:off x="7710488" y="3729038"/>
              <a:ext cx="1481138" cy="1481138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6942138" y="2010229"/>
            <a:ext cx="1400175" cy="1403350"/>
            <a:chOff x="6738938" y="2590800"/>
            <a:chExt cx="1400175" cy="14033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Rectangle 21"/>
            <p:cNvSpPr>
              <a:spLocks noChangeArrowheads="1"/>
            </p:cNvSpPr>
            <p:nvPr/>
          </p:nvSpPr>
          <p:spPr bwMode="auto">
            <a:xfrm>
              <a:off x="6738938" y="2590800"/>
              <a:ext cx="1400175" cy="14033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Rectangle 22"/>
            <p:cNvSpPr>
              <a:spLocks noChangeArrowheads="1"/>
            </p:cNvSpPr>
            <p:nvPr/>
          </p:nvSpPr>
          <p:spPr bwMode="auto">
            <a:xfrm>
              <a:off x="6880225" y="2735263"/>
              <a:ext cx="1114425" cy="111442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4041775" y="1557792"/>
            <a:ext cx="971550" cy="971550"/>
            <a:chOff x="3838575" y="2138363"/>
            <a:chExt cx="971550" cy="9715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Rectangle 23"/>
            <p:cNvSpPr>
              <a:spLocks noChangeArrowheads="1"/>
            </p:cNvSpPr>
            <p:nvPr/>
          </p:nvSpPr>
          <p:spPr bwMode="auto">
            <a:xfrm>
              <a:off x="3838575" y="2138363"/>
              <a:ext cx="971550" cy="9715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Rectangle 24"/>
            <p:cNvSpPr>
              <a:spLocks noChangeArrowheads="1"/>
            </p:cNvSpPr>
            <p:nvPr/>
          </p:nvSpPr>
          <p:spPr bwMode="auto">
            <a:xfrm>
              <a:off x="3936206" y="2236788"/>
              <a:ext cx="776288" cy="7747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竞争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0821988" y="1399042"/>
            <a:ext cx="1079500" cy="1082675"/>
            <a:chOff x="10618788" y="1979613"/>
            <a:chExt cx="1079500" cy="1082675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0" name="Rectangle 25"/>
            <p:cNvSpPr>
              <a:spLocks noChangeArrowheads="1"/>
            </p:cNvSpPr>
            <p:nvPr/>
          </p:nvSpPr>
          <p:spPr bwMode="auto">
            <a:xfrm>
              <a:off x="10618788" y="1979613"/>
              <a:ext cx="1079500" cy="10826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Rectangle 26"/>
            <p:cNvSpPr>
              <a:spLocks noChangeArrowheads="1"/>
            </p:cNvSpPr>
            <p:nvPr/>
          </p:nvSpPr>
          <p:spPr bwMode="auto">
            <a:xfrm>
              <a:off x="10728326" y="2092325"/>
              <a:ext cx="860425" cy="85725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革新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299700" y="3565979"/>
            <a:ext cx="1824038" cy="1824038"/>
            <a:chOff x="10096500" y="4146550"/>
            <a:chExt cx="1824038" cy="1824038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" name="Rectangle 27"/>
            <p:cNvSpPr>
              <a:spLocks noChangeArrowheads="1"/>
            </p:cNvSpPr>
            <p:nvPr/>
          </p:nvSpPr>
          <p:spPr bwMode="auto">
            <a:xfrm>
              <a:off x="10096500" y="4146550"/>
              <a:ext cx="1824038" cy="1824038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28"/>
            <p:cNvSpPr>
              <a:spLocks noChangeArrowheads="1"/>
            </p:cNvSpPr>
            <p:nvPr/>
          </p:nvSpPr>
          <p:spPr bwMode="auto">
            <a:xfrm>
              <a:off x="10279063" y="4329113"/>
              <a:ext cx="1458913" cy="1458913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8431085" y="1693637"/>
            <a:ext cx="2239734" cy="2239734"/>
            <a:chOff x="8489950" y="2454275"/>
            <a:chExt cx="1879600" cy="187960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6" name="Rectangle 29"/>
            <p:cNvSpPr>
              <a:spLocks noChangeArrowheads="1"/>
            </p:cNvSpPr>
            <p:nvPr/>
          </p:nvSpPr>
          <p:spPr bwMode="auto">
            <a:xfrm>
              <a:off x="8489950" y="2454275"/>
              <a:ext cx="1879600" cy="187960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Rectangle 30"/>
            <p:cNvSpPr>
              <a:spLocks noChangeArrowheads="1"/>
            </p:cNvSpPr>
            <p:nvPr/>
          </p:nvSpPr>
          <p:spPr bwMode="auto">
            <a:xfrm>
              <a:off x="8681244" y="2646363"/>
              <a:ext cx="1497013" cy="1495425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70C0"/>
                  </a:solidFill>
                  <a:latin typeface="Impact" panose="020B0806030902050204" pitchFamily="34" charset="0"/>
                </a:rPr>
                <a:t>2017</a:t>
              </a:r>
              <a:endParaRPr lang="zh-CN" altLang="en-US" sz="6600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58" name="文本框 157"/>
          <p:cNvSpPr txBox="1"/>
          <p:nvPr/>
        </p:nvSpPr>
        <p:spPr>
          <a:xfrm>
            <a:off x="522515" y="563254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22515" y="4256595"/>
            <a:ext cx="3589444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商务报告</a:t>
            </a:r>
          </a:p>
        </p:txBody>
      </p:sp>
      <p:sp>
        <p:nvSpPr>
          <p:cNvPr id="160" name="文本框 159"/>
          <p:cNvSpPr txBox="1"/>
          <p:nvPr/>
        </p:nvSpPr>
        <p:spPr>
          <a:xfrm>
            <a:off x="522515" y="625684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22515" y="5347150"/>
            <a:ext cx="3732106" cy="285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PRESENTED</a:t>
            </a:r>
            <a:r>
              <a:rPr kumimoji="1" lang="zh-CN" altLang="en-US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BY</a:t>
            </a:r>
            <a:r>
              <a:rPr kumimoji="1" lang="zh-CN" altLang="en-US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JANE</a:t>
            </a:r>
            <a:r>
              <a:rPr kumimoji="1" lang="zh-CN" altLang="en-US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 </a:t>
            </a:r>
            <a:r>
              <a:rPr kumimoji="1" lang="en-US" altLang="zh-CN" sz="2000" b="1" dirty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DOE</a:t>
            </a:r>
          </a:p>
        </p:txBody>
      </p:sp>
      <p:cxnSp>
        <p:nvCxnSpPr>
          <p:cNvPr id="163" name="直接连接符 162"/>
          <p:cNvCxnSpPr/>
          <p:nvPr/>
        </p:nvCxnSpPr>
        <p:spPr>
          <a:xfrm>
            <a:off x="621482" y="5709553"/>
            <a:ext cx="6436915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Could This Be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24575" y="-13013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1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"/>
                            </p:stCondLst>
                            <p:childTnLst>
                              <p:par>
                                <p:cTn id="9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65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5672" y="1992241"/>
            <a:ext cx="2829069" cy="28290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99235" y="1992241"/>
            <a:ext cx="2829069" cy="2829069"/>
            <a:chOff x="304800" y="673100"/>
            <a:chExt cx="4000500" cy="4000500"/>
          </a:xfrm>
          <a:solidFill>
            <a:srgbClr val="0070C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62798" y="1992241"/>
            <a:ext cx="2829069" cy="282906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426362" y="1992241"/>
            <a:ext cx="2829069" cy="2829069"/>
            <a:chOff x="304800" y="673100"/>
            <a:chExt cx="4000500" cy="4000500"/>
          </a:xfrm>
          <a:solidFill>
            <a:srgbClr val="0070C0"/>
          </a:soli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2371404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4"/>
          <p:cNvSpPr txBox="1"/>
          <p:nvPr/>
        </p:nvSpPr>
        <p:spPr>
          <a:xfrm>
            <a:off x="4559729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15"/>
          <p:cNvSpPr txBox="1"/>
          <p:nvPr/>
        </p:nvSpPr>
        <p:spPr>
          <a:xfrm>
            <a:off x="6873061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16"/>
          <p:cNvSpPr txBox="1"/>
          <p:nvPr/>
        </p:nvSpPr>
        <p:spPr>
          <a:xfrm>
            <a:off x="9132818" y="2991277"/>
            <a:ext cx="1409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39"/>
          <p:cNvSpPr txBox="1"/>
          <p:nvPr/>
        </p:nvSpPr>
        <p:spPr>
          <a:xfrm>
            <a:off x="1810862" y="5516104"/>
            <a:ext cx="9237026" cy="10387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1439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8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8" grpId="0"/>
          <p:bldP spid="19" grpId="0"/>
          <p:bldP spid="2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 flipH="1" flipV="1">
            <a:off x="3858881" y="2309870"/>
            <a:ext cx="5102889" cy="23843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3202422" y="1979814"/>
            <a:ext cx="6415806" cy="30444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446667" y="1796888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8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412901" y="4406535"/>
            <a:ext cx="1989217" cy="895092"/>
            <a:chOff x="1591195" y="3531391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1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596434" y="1714703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554950" y="4449682"/>
            <a:ext cx="1989217" cy="895092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8" name="TextBox 24"/>
          <p:cNvSpPr txBox="1"/>
          <p:nvPr/>
        </p:nvSpPr>
        <p:spPr>
          <a:xfrm>
            <a:off x="2467359" y="218570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5"/>
          <p:cNvSpPr txBox="1"/>
          <p:nvPr/>
        </p:nvSpPr>
        <p:spPr>
          <a:xfrm>
            <a:off x="8622841" y="210244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TextBox 26"/>
          <p:cNvSpPr txBox="1"/>
          <p:nvPr/>
        </p:nvSpPr>
        <p:spPr>
          <a:xfrm>
            <a:off x="2456381" y="47710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7"/>
          <p:cNvSpPr txBox="1"/>
          <p:nvPr/>
        </p:nvSpPr>
        <p:spPr>
          <a:xfrm>
            <a:off x="8575828" y="4833764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5438607" y="2530307"/>
            <a:ext cx="1943436" cy="1943436"/>
            <a:chOff x="3746633" y="1810030"/>
            <a:chExt cx="1382075" cy="1382075"/>
          </a:xfrm>
        </p:grpSpPr>
        <p:grpSp>
          <p:nvGrpSpPr>
            <p:cNvPr id="23" name="组合 2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4" name="TextBox 30"/>
            <p:cNvSpPr txBox="1"/>
            <p:nvPr/>
          </p:nvSpPr>
          <p:spPr>
            <a:xfrm>
              <a:off x="3978122" y="2397335"/>
              <a:ext cx="926418" cy="2188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标题内容</a:t>
              </a:r>
            </a:p>
          </p:txBody>
        </p:sp>
      </p:grpSp>
      <p:sp>
        <p:nvSpPr>
          <p:cNvPr id="27" name="TextBox 31"/>
          <p:cNvSpPr txBox="1"/>
          <p:nvPr/>
        </p:nvSpPr>
        <p:spPr>
          <a:xfrm>
            <a:off x="978706" y="2857500"/>
            <a:ext cx="3442694" cy="690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32"/>
          <p:cNvSpPr txBox="1"/>
          <p:nvPr/>
        </p:nvSpPr>
        <p:spPr>
          <a:xfrm>
            <a:off x="1029156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TextBox 33"/>
          <p:cNvSpPr txBox="1"/>
          <p:nvPr/>
        </p:nvSpPr>
        <p:spPr>
          <a:xfrm>
            <a:off x="8435121" y="5526469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TextBox 34"/>
          <p:cNvSpPr txBox="1"/>
          <p:nvPr/>
        </p:nvSpPr>
        <p:spPr>
          <a:xfrm>
            <a:off x="8503416" y="2857500"/>
            <a:ext cx="344269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3941128" y="1719494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3930149" y="4281681"/>
            <a:ext cx="524938" cy="524938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10042725" y="4396042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10120302" y="1661406"/>
            <a:ext cx="524938" cy="524938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08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6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1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5"/>
          <p:cNvSpPr/>
          <p:nvPr/>
        </p:nvSpPr>
        <p:spPr>
          <a:xfrm>
            <a:off x="353" y="4401265"/>
            <a:ext cx="12858044" cy="28313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US"/>
          </a:p>
        </p:txBody>
      </p:sp>
      <p:pic>
        <p:nvPicPr>
          <p:cNvPr id="4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596" y="2513360"/>
            <a:ext cx="3877834" cy="3233517"/>
          </a:xfrm>
          <a:prstGeom prst="rect">
            <a:avLst/>
          </a:prstGeom>
        </p:spPr>
      </p:pic>
      <p:graphicFrame>
        <p:nvGraphicFramePr>
          <p:cNvPr id="50" name="Chart 41"/>
          <p:cNvGraphicFramePr/>
          <p:nvPr>
            <p:extLst>
              <p:ext uri="{D42A27DB-BD31-4B8C-83A1-F6EECF244321}">
                <p14:modId xmlns:p14="http://schemas.microsoft.com/office/powerpoint/2010/main" val="3304803505"/>
              </p:ext>
            </p:extLst>
          </p:nvPr>
        </p:nvGraphicFramePr>
        <p:xfrm>
          <a:off x="7507001" y="4664779"/>
          <a:ext cx="4226317" cy="1844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矩形 2"/>
          <p:cNvSpPr/>
          <p:nvPr/>
        </p:nvSpPr>
        <p:spPr>
          <a:xfrm>
            <a:off x="1683750" y="2668195"/>
            <a:ext cx="3594178" cy="2024889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421" y="4048042"/>
            <a:ext cx="3089387" cy="1777328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4492122" y="4145855"/>
            <a:ext cx="2328881" cy="1482189"/>
          </a:xfrm>
          <a:prstGeom prst="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348"/>
          <p:cNvSpPr txBox="1"/>
          <p:nvPr/>
        </p:nvSpPr>
        <p:spPr>
          <a:xfrm>
            <a:off x="5755958" y="242345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349"/>
          <p:cNvSpPr txBox="1"/>
          <p:nvPr/>
        </p:nvSpPr>
        <p:spPr>
          <a:xfrm>
            <a:off x="5755959" y="2811772"/>
            <a:ext cx="6146024" cy="898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3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Graphic spid="50" grpId="0">
        <p:bldAsOne/>
      </p:bldGraphic>
      <p:bldP spid="3" grpId="0" animBg="1"/>
      <p:bldP spid="51" grpId="0" animBg="1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2280617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64146" y="1320190"/>
            <a:ext cx="2413990" cy="4390537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139700" dist="50800" dir="2700000" algn="tl" rotWithShape="0">
              <a:schemeClr val="tx1">
                <a:alpha val="29000"/>
              </a:schemeClr>
            </a:outerShdw>
          </a:effectLst>
          <a:scene3d>
            <a:camera prst="orthographicFront"/>
            <a:lightRig rig="threePt" dir="t"/>
          </a:scene3d>
          <a:sp3d prstMaterial="softEdge">
            <a:bevelT w="38100" h="63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solidFill>
                <a:srgbClr val="FFFFFF"/>
              </a:solidFill>
              <a:latin typeface="+mj-ea"/>
              <a:ea typeface="+mj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2259177" y="1260568"/>
            <a:ext cx="2456864" cy="2456864"/>
            <a:chOff x="4184106" y="2952206"/>
            <a:chExt cx="3823790" cy="3823790"/>
          </a:xfrm>
        </p:grpSpPr>
        <p:sp>
          <p:nvSpPr>
            <p:cNvPr id="7" name="椭圆 6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9" name="椭圆 8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2E2E2E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1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1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2412451" y="4098121"/>
            <a:ext cx="2150314" cy="1054137"/>
            <a:chOff x="2217364" y="5177578"/>
            <a:chExt cx="2038928" cy="999534"/>
          </a:xfrm>
        </p:grpSpPr>
        <p:sp>
          <p:nvSpPr>
            <p:cNvPr id="12" name="文本框 11"/>
            <p:cNvSpPr txBox="1"/>
            <p:nvPr/>
          </p:nvSpPr>
          <p:spPr bwMode="auto">
            <a:xfrm>
              <a:off x="2217364" y="5498597"/>
              <a:ext cx="2038928" cy="678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2242797" y="5177578"/>
              <a:ext cx="1838334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14" name="直接连接符 13"/>
          <p:cNvCxnSpPr/>
          <p:nvPr/>
        </p:nvCxnSpPr>
        <p:spPr>
          <a:xfrm>
            <a:off x="2626730" y="3895306"/>
            <a:ext cx="1721759" cy="0"/>
          </a:xfrm>
          <a:prstGeom prst="line">
            <a:avLst/>
          </a:prstGeom>
          <a:ln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8140969" y="1260568"/>
            <a:ext cx="2456864" cy="2456864"/>
            <a:chOff x="4184106" y="2952206"/>
            <a:chExt cx="3823790" cy="3823790"/>
          </a:xfrm>
        </p:grpSpPr>
        <p:sp>
          <p:nvSpPr>
            <p:cNvPr id="16" name="椭圆 15"/>
            <p:cNvSpPr/>
            <p:nvPr/>
          </p:nvSpPr>
          <p:spPr>
            <a:xfrm>
              <a:off x="4184106" y="2952206"/>
              <a:ext cx="3823790" cy="3823790"/>
            </a:xfrm>
            <a:prstGeom prst="ellipse">
              <a:avLst/>
            </a:prstGeom>
            <a:gradFill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5400000" scaled="0"/>
            </a:gradFill>
            <a:ln w="9525"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+mj-ea"/>
                <a:ea typeface="+mj-ea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4710169" y="3478269"/>
              <a:ext cx="2771663" cy="2771663"/>
              <a:chOff x="2193191" y="1899415"/>
              <a:chExt cx="2421376" cy="2421376"/>
            </a:xfrm>
            <a:effectLst/>
          </p:grpSpPr>
          <p:sp>
            <p:nvSpPr>
              <p:cNvPr id="18" name="椭圆 17"/>
              <p:cNvSpPr/>
              <p:nvPr/>
            </p:nvSpPr>
            <p:spPr>
              <a:xfrm>
                <a:off x="2193191" y="1899415"/>
                <a:ext cx="2421376" cy="2421376"/>
              </a:xfrm>
              <a:prstGeom prst="ellipse">
                <a:avLst/>
              </a:prstGeom>
              <a:solidFill>
                <a:srgbClr val="0070C0"/>
              </a:solidFill>
              <a:ln w="31750"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127000" dist="63500" dir="13500000">
                  <a:schemeClr val="accent3">
                    <a:lumMod val="50000"/>
                    <a:alpha val="85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2386802" y="2093026"/>
                <a:ext cx="2034160" cy="203416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50800">
                <a:noFill/>
              </a:ln>
              <a:effectLst>
                <a:outerShdw blurRad="76200" dist="38100" dir="2700000" algn="tl" rotWithShape="0">
                  <a:schemeClr val="accent3">
                    <a:lumMod val="50000"/>
                    <a:alpha val="64000"/>
                  </a:schemeClr>
                </a:outerShdw>
              </a:effectLst>
              <a:scene3d>
                <a:camera prst="orthographicFront"/>
                <a:lightRig rig="threePt" dir="t"/>
              </a:scene3d>
              <a:sp3d prstMaterial="softEdge">
                <a:bevelT w="31750" h="1270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>
                  <a:solidFill>
                    <a:srgbClr val="FFFFFF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20" name="组合 19"/>
          <p:cNvGrpSpPr/>
          <p:nvPr/>
        </p:nvGrpSpPr>
        <p:grpSpPr>
          <a:xfrm>
            <a:off x="8294244" y="4098121"/>
            <a:ext cx="2150314" cy="1029384"/>
            <a:chOff x="2217364" y="5177577"/>
            <a:chExt cx="2038928" cy="976063"/>
          </a:xfrm>
        </p:grpSpPr>
        <p:sp>
          <p:nvSpPr>
            <p:cNvPr id="21" name="文本框 20"/>
            <p:cNvSpPr txBox="1"/>
            <p:nvPr/>
          </p:nvSpPr>
          <p:spPr bwMode="auto">
            <a:xfrm>
              <a:off x="2217364" y="5498594"/>
              <a:ext cx="2038928" cy="6550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 bwMode="auto">
            <a:xfrm>
              <a:off x="2217364" y="5177577"/>
              <a:ext cx="1863765" cy="3210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0070C0"/>
                  </a:solidFill>
                  <a:ea typeface="微软雅黑" panose="020B0503020204020204" pitchFamily="34" charset="-122"/>
                </a:rPr>
                <a:t>请替换文字内容</a:t>
              </a: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8508522" y="3895306"/>
            <a:ext cx="1721759" cy="0"/>
          </a:xfrm>
          <a:prstGeom prst="line">
            <a:avLst/>
          </a:prstGeom>
          <a:ln w="9525">
            <a:solidFill>
              <a:srgbClr val="3C5E6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右箭头 23"/>
          <p:cNvSpPr/>
          <p:nvPr/>
        </p:nvSpPr>
        <p:spPr>
          <a:xfrm flipH="1">
            <a:off x="5174333" y="2279000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sp>
        <p:nvSpPr>
          <p:cNvPr id="25" name="右箭头 24"/>
          <p:cNvSpPr/>
          <p:nvPr/>
        </p:nvSpPr>
        <p:spPr>
          <a:xfrm>
            <a:off x="5174333" y="4392013"/>
            <a:ext cx="2510087" cy="359902"/>
          </a:xfrm>
          <a:prstGeom prst="rightArrow">
            <a:avLst>
              <a:gd name="adj1" fmla="val 55075"/>
              <a:gd name="adj2" fmla="val 61841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24">
              <a:latin typeface="+mj-ea"/>
              <a:ea typeface="+mj-ea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5229858" y="3099508"/>
            <a:ext cx="2399036" cy="1089846"/>
            <a:chOff x="1502659" y="4629752"/>
            <a:chExt cx="2067969" cy="1033390"/>
          </a:xfrm>
        </p:grpSpPr>
        <p:sp>
          <p:nvSpPr>
            <p:cNvPr id="27" name="文本框 26"/>
            <p:cNvSpPr txBox="1"/>
            <p:nvPr/>
          </p:nvSpPr>
          <p:spPr bwMode="auto">
            <a:xfrm>
              <a:off x="1502659" y="5008098"/>
              <a:ext cx="2067969" cy="6550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8" name="文本框 27"/>
            <p:cNvSpPr txBox="1"/>
            <p:nvPr/>
          </p:nvSpPr>
          <p:spPr bwMode="auto">
            <a:xfrm>
              <a:off x="1555947" y="4629752"/>
              <a:ext cx="1961390" cy="321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请替换文字内容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030788" y="2169507"/>
            <a:ext cx="677227" cy="638986"/>
            <a:chOff x="3098700" y="5569159"/>
            <a:chExt cx="642147" cy="605886"/>
          </a:xfrm>
          <a:solidFill>
            <a:srgbClr val="0070C0"/>
          </a:solidFill>
        </p:grpSpPr>
        <p:sp>
          <p:nvSpPr>
            <p:cNvPr id="30" name="Freeform 349"/>
            <p:cNvSpPr>
              <a:spLocks/>
            </p:cNvSpPr>
            <p:nvPr/>
          </p:nvSpPr>
          <p:spPr bwMode="auto">
            <a:xfrm>
              <a:off x="3119543" y="5569159"/>
              <a:ext cx="621304" cy="392027"/>
            </a:xfrm>
            <a:custGeom>
              <a:avLst/>
              <a:gdLst>
                <a:gd name="T0" fmla="*/ 880 w 921"/>
                <a:gd name="T1" fmla="*/ 447 h 581"/>
                <a:gd name="T2" fmla="*/ 879 w 921"/>
                <a:gd name="T3" fmla="*/ 427 h 581"/>
                <a:gd name="T4" fmla="*/ 431 w 921"/>
                <a:gd name="T5" fmla="*/ 0 h 581"/>
                <a:gd name="T6" fmla="*/ 3 w 921"/>
                <a:gd name="T7" fmla="*/ 317 h 581"/>
                <a:gd name="T8" fmla="*/ 0 w 921"/>
                <a:gd name="T9" fmla="*/ 326 h 581"/>
                <a:gd name="T10" fmla="*/ 108 w 921"/>
                <a:gd name="T11" fmla="*/ 326 h 581"/>
                <a:gd name="T12" fmla="*/ 109 w 921"/>
                <a:gd name="T13" fmla="*/ 322 h 581"/>
                <a:gd name="T14" fmla="*/ 431 w 921"/>
                <a:gd name="T15" fmla="*/ 102 h 581"/>
                <a:gd name="T16" fmla="*/ 776 w 921"/>
                <a:gd name="T17" fmla="*/ 424 h 581"/>
                <a:gd name="T18" fmla="*/ 778 w 921"/>
                <a:gd name="T19" fmla="*/ 447 h 581"/>
                <a:gd name="T20" fmla="*/ 729 w 921"/>
                <a:gd name="T21" fmla="*/ 447 h 581"/>
                <a:gd name="T22" fmla="*/ 826 w 921"/>
                <a:gd name="T23" fmla="*/ 581 h 581"/>
                <a:gd name="T24" fmla="*/ 921 w 921"/>
                <a:gd name="T25" fmla="*/ 447 h 581"/>
                <a:gd name="T26" fmla="*/ 880 w 921"/>
                <a:gd name="T27" fmla="*/ 447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1" h="581">
                  <a:moveTo>
                    <a:pt x="880" y="447"/>
                  </a:moveTo>
                  <a:cubicBezTo>
                    <a:pt x="879" y="427"/>
                    <a:pt x="879" y="427"/>
                    <a:pt x="879" y="427"/>
                  </a:cubicBezTo>
                  <a:cubicBezTo>
                    <a:pt x="867" y="187"/>
                    <a:pt x="670" y="0"/>
                    <a:pt x="431" y="0"/>
                  </a:cubicBezTo>
                  <a:cubicBezTo>
                    <a:pt x="236" y="0"/>
                    <a:pt x="60" y="130"/>
                    <a:pt x="3" y="317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108" y="326"/>
                    <a:pt x="108" y="326"/>
                    <a:pt x="108" y="326"/>
                  </a:cubicBezTo>
                  <a:cubicBezTo>
                    <a:pt x="109" y="322"/>
                    <a:pt x="109" y="322"/>
                    <a:pt x="109" y="322"/>
                  </a:cubicBezTo>
                  <a:cubicBezTo>
                    <a:pt x="162" y="188"/>
                    <a:pt x="288" y="102"/>
                    <a:pt x="431" y="102"/>
                  </a:cubicBezTo>
                  <a:cubicBezTo>
                    <a:pt x="612" y="102"/>
                    <a:pt x="763" y="244"/>
                    <a:pt x="776" y="424"/>
                  </a:cubicBezTo>
                  <a:cubicBezTo>
                    <a:pt x="778" y="447"/>
                    <a:pt x="778" y="447"/>
                    <a:pt x="778" y="447"/>
                  </a:cubicBezTo>
                  <a:cubicBezTo>
                    <a:pt x="729" y="447"/>
                    <a:pt x="729" y="447"/>
                    <a:pt x="729" y="447"/>
                  </a:cubicBezTo>
                  <a:cubicBezTo>
                    <a:pt x="826" y="581"/>
                    <a:pt x="826" y="581"/>
                    <a:pt x="826" y="581"/>
                  </a:cubicBezTo>
                  <a:cubicBezTo>
                    <a:pt x="921" y="447"/>
                    <a:pt x="921" y="447"/>
                    <a:pt x="921" y="447"/>
                  </a:cubicBezTo>
                  <a:lnTo>
                    <a:pt x="880" y="4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Freeform 350"/>
            <p:cNvSpPr>
              <a:spLocks/>
            </p:cNvSpPr>
            <p:nvPr/>
          </p:nvSpPr>
          <p:spPr bwMode="auto">
            <a:xfrm>
              <a:off x="3098700" y="5880953"/>
              <a:ext cx="565341" cy="294092"/>
            </a:xfrm>
            <a:custGeom>
              <a:avLst/>
              <a:gdLst>
                <a:gd name="T0" fmla="*/ 704 w 838"/>
                <a:gd name="T1" fmla="*/ 235 h 436"/>
                <a:gd name="T2" fmla="*/ 462 w 838"/>
                <a:gd name="T3" fmla="*/ 334 h 436"/>
                <a:gd name="T4" fmla="*/ 166 w 838"/>
                <a:gd name="T5" fmla="*/ 166 h 436"/>
                <a:gd name="T6" fmla="*/ 147 w 838"/>
                <a:gd name="T7" fmla="*/ 134 h 436"/>
                <a:gd name="T8" fmla="*/ 192 w 838"/>
                <a:gd name="T9" fmla="*/ 134 h 436"/>
                <a:gd name="T10" fmla="*/ 95 w 838"/>
                <a:gd name="T11" fmla="*/ 0 h 436"/>
                <a:gd name="T12" fmla="*/ 0 w 838"/>
                <a:gd name="T13" fmla="*/ 134 h 436"/>
                <a:gd name="T14" fmla="*/ 38 w 838"/>
                <a:gd name="T15" fmla="*/ 134 h 436"/>
                <a:gd name="T16" fmla="*/ 43 w 838"/>
                <a:gd name="T17" fmla="*/ 147 h 436"/>
                <a:gd name="T18" fmla="*/ 462 w 838"/>
                <a:gd name="T19" fmla="*/ 436 h 436"/>
                <a:gd name="T20" fmla="*/ 830 w 838"/>
                <a:gd name="T21" fmla="*/ 244 h 436"/>
                <a:gd name="T22" fmla="*/ 838 w 838"/>
                <a:gd name="T23" fmla="*/ 233 h 436"/>
                <a:gd name="T24" fmla="*/ 706 w 838"/>
                <a:gd name="T25" fmla="*/ 233 h 436"/>
                <a:gd name="T26" fmla="*/ 704 w 838"/>
                <a:gd name="T27" fmla="*/ 235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8" h="436">
                  <a:moveTo>
                    <a:pt x="704" y="235"/>
                  </a:moveTo>
                  <a:cubicBezTo>
                    <a:pt x="640" y="298"/>
                    <a:pt x="551" y="334"/>
                    <a:pt x="462" y="334"/>
                  </a:cubicBezTo>
                  <a:cubicBezTo>
                    <a:pt x="342" y="334"/>
                    <a:pt x="228" y="270"/>
                    <a:pt x="166" y="166"/>
                  </a:cubicBezTo>
                  <a:cubicBezTo>
                    <a:pt x="147" y="134"/>
                    <a:pt x="147" y="134"/>
                    <a:pt x="147" y="134"/>
                  </a:cubicBezTo>
                  <a:cubicBezTo>
                    <a:pt x="192" y="134"/>
                    <a:pt x="192" y="134"/>
                    <a:pt x="192" y="134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43" y="147"/>
                    <a:pt x="43" y="147"/>
                    <a:pt x="43" y="147"/>
                  </a:cubicBezTo>
                  <a:cubicBezTo>
                    <a:pt x="109" y="320"/>
                    <a:pt x="278" y="436"/>
                    <a:pt x="462" y="436"/>
                  </a:cubicBezTo>
                  <a:cubicBezTo>
                    <a:pt x="609" y="436"/>
                    <a:pt x="746" y="364"/>
                    <a:pt x="830" y="244"/>
                  </a:cubicBezTo>
                  <a:cubicBezTo>
                    <a:pt x="838" y="233"/>
                    <a:pt x="838" y="233"/>
                    <a:pt x="838" y="233"/>
                  </a:cubicBezTo>
                  <a:cubicBezTo>
                    <a:pt x="706" y="233"/>
                    <a:pt x="706" y="233"/>
                    <a:pt x="706" y="233"/>
                  </a:cubicBezTo>
                  <a:lnTo>
                    <a:pt x="704" y="2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Freeform 351"/>
            <p:cNvSpPr>
              <a:spLocks noEditPoints="1"/>
            </p:cNvSpPr>
            <p:nvPr/>
          </p:nvSpPr>
          <p:spPr bwMode="auto">
            <a:xfrm>
              <a:off x="3217193" y="5689366"/>
              <a:ext cx="380606" cy="371184"/>
            </a:xfrm>
            <a:custGeom>
              <a:avLst/>
              <a:gdLst>
                <a:gd name="T0" fmla="*/ 0 w 564"/>
                <a:gd name="T1" fmla="*/ 227 h 550"/>
                <a:gd name="T2" fmla="*/ 0 w 564"/>
                <a:gd name="T3" fmla="*/ 327 h 550"/>
                <a:gd name="T4" fmla="*/ 46 w 564"/>
                <a:gd name="T5" fmla="*/ 327 h 550"/>
                <a:gd name="T6" fmla="*/ 80 w 564"/>
                <a:gd name="T7" fmla="*/ 407 h 550"/>
                <a:gd name="T8" fmla="*/ 48 w 564"/>
                <a:gd name="T9" fmla="*/ 439 h 550"/>
                <a:gd name="T10" fmla="*/ 119 w 564"/>
                <a:gd name="T11" fmla="*/ 510 h 550"/>
                <a:gd name="T12" fmla="*/ 151 w 564"/>
                <a:gd name="T13" fmla="*/ 478 h 550"/>
                <a:gd name="T14" fmla="*/ 230 w 564"/>
                <a:gd name="T15" fmla="*/ 511 h 550"/>
                <a:gd name="T16" fmla="*/ 230 w 564"/>
                <a:gd name="T17" fmla="*/ 550 h 550"/>
                <a:gd name="T18" fmla="*/ 330 w 564"/>
                <a:gd name="T19" fmla="*/ 550 h 550"/>
                <a:gd name="T20" fmla="*/ 330 w 564"/>
                <a:gd name="T21" fmla="*/ 512 h 550"/>
                <a:gd name="T22" fmla="*/ 414 w 564"/>
                <a:gd name="T23" fmla="*/ 478 h 550"/>
                <a:gd name="T24" fmla="*/ 444 w 564"/>
                <a:gd name="T25" fmla="*/ 509 h 550"/>
                <a:gd name="T26" fmla="*/ 515 w 564"/>
                <a:gd name="T27" fmla="*/ 438 h 550"/>
                <a:gd name="T28" fmla="*/ 485 w 564"/>
                <a:gd name="T29" fmla="*/ 408 h 550"/>
                <a:gd name="T30" fmla="*/ 520 w 564"/>
                <a:gd name="T31" fmla="*/ 327 h 550"/>
                <a:gd name="T32" fmla="*/ 564 w 564"/>
                <a:gd name="T33" fmla="*/ 327 h 550"/>
                <a:gd name="T34" fmla="*/ 564 w 564"/>
                <a:gd name="T35" fmla="*/ 227 h 550"/>
                <a:gd name="T36" fmla="*/ 521 w 564"/>
                <a:gd name="T37" fmla="*/ 227 h 550"/>
                <a:gd name="T38" fmla="*/ 486 w 564"/>
                <a:gd name="T39" fmla="*/ 143 h 550"/>
                <a:gd name="T40" fmla="*/ 518 w 564"/>
                <a:gd name="T41" fmla="*/ 111 h 550"/>
                <a:gd name="T42" fmla="*/ 447 w 564"/>
                <a:gd name="T43" fmla="*/ 40 h 550"/>
                <a:gd name="T44" fmla="*/ 415 w 564"/>
                <a:gd name="T45" fmla="*/ 72 h 550"/>
                <a:gd name="T46" fmla="*/ 330 w 564"/>
                <a:gd name="T47" fmla="*/ 38 h 550"/>
                <a:gd name="T48" fmla="*/ 330 w 564"/>
                <a:gd name="T49" fmla="*/ 0 h 550"/>
                <a:gd name="T50" fmla="*/ 230 w 564"/>
                <a:gd name="T51" fmla="*/ 0 h 550"/>
                <a:gd name="T52" fmla="*/ 230 w 564"/>
                <a:gd name="T53" fmla="*/ 39 h 550"/>
                <a:gd name="T54" fmla="*/ 150 w 564"/>
                <a:gd name="T55" fmla="*/ 73 h 550"/>
                <a:gd name="T56" fmla="*/ 116 w 564"/>
                <a:gd name="T57" fmla="*/ 39 h 550"/>
                <a:gd name="T58" fmla="*/ 45 w 564"/>
                <a:gd name="T59" fmla="*/ 110 h 550"/>
                <a:gd name="T60" fmla="*/ 79 w 564"/>
                <a:gd name="T61" fmla="*/ 144 h 550"/>
                <a:gd name="T62" fmla="*/ 45 w 564"/>
                <a:gd name="T63" fmla="*/ 227 h 550"/>
                <a:gd name="T64" fmla="*/ 0 w 564"/>
                <a:gd name="T65" fmla="*/ 227 h 550"/>
                <a:gd name="T66" fmla="*/ 283 w 564"/>
                <a:gd name="T67" fmla="*/ 104 h 550"/>
                <a:gd name="T68" fmla="*/ 456 w 564"/>
                <a:gd name="T69" fmla="*/ 275 h 550"/>
                <a:gd name="T70" fmla="*/ 283 w 564"/>
                <a:gd name="T71" fmla="*/ 446 h 550"/>
                <a:gd name="T72" fmla="*/ 110 w 564"/>
                <a:gd name="T73" fmla="*/ 275 h 550"/>
                <a:gd name="T74" fmla="*/ 283 w 564"/>
                <a:gd name="T75" fmla="*/ 104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4" h="550">
                  <a:moveTo>
                    <a:pt x="0" y="227"/>
                  </a:moveTo>
                  <a:cubicBezTo>
                    <a:pt x="0" y="327"/>
                    <a:pt x="0" y="327"/>
                    <a:pt x="0" y="327"/>
                  </a:cubicBezTo>
                  <a:cubicBezTo>
                    <a:pt x="46" y="327"/>
                    <a:pt x="46" y="327"/>
                    <a:pt x="46" y="327"/>
                  </a:cubicBezTo>
                  <a:cubicBezTo>
                    <a:pt x="52" y="356"/>
                    <a:pt x="64" y="383"/>
                    <a:pt x="80" y="407"/>
                  </a:cubicBezTo>
                  <a:cubicBezTo>
                    <a:pt x="48" y="439"/>
                    <a:pt x="48" y="439"/>
                    <a:pt x="48" y="439"/>
                  </a:cubicBezTo>
                  <a:cubicBezTo>
                    <a:pt x="119" y="510"/>
                    <a:pt x="119" y="510"/>
                    <a:pt x="119" y="510"/>
                  </a:cubicBezTo>
                  <a:cubicBezTo>
                    <a:pt x="151" y="478"/>
                    <a:pt x="151" y="478"/>
                    <a:pt x="151" y="478"/>
                  </a:cubicBezTo>
                  <a:cubicBezTo>
                    <a:pt x="175" y="493"/>
                    <a:pt x="202" y="504"/>
                    <a:pt x="230" y="511"/>
                  </a:cubicBezTo>
                  <a:cubicBezTo>
                    <a:pt x="230" y="550"/>
                    <a:pt x="230" y="550"/>
                    <a:pt x="230" y="550"/>
                  </a:cubicBezTo>
                  <a:cubicBezTo>
                    <a:pt x="330" y="550"/>
                    <a:pt x="330" y="550"/>
                    <a:pt x="330" y="550"/>
                  </a:cubicBezTo>
                  <a:cubicBezTo>
                    <a:pt x="330" y="512"/>
                    <a:pt x="330" y="512"/>
                    <a:pt x="330" y="512"/>
                  </a:cubicBezTo>
                  <a:cubicBezTo>
                    <a:pt x="360" y="506"/>
                    <a:pt x="389" y="494"/>
                    <a:pt x="414" y="478"/>
                  </a:cubicBezTo>
                  <a:cubicBezTo>
                    <a:pt x="444" y="509"/>
                    <a:pt x="444" y="509"/>
                    <a:pt x="444" y="509"/>
                  </a:cubicBezTo>
                  <a:cubicBezTo>
                    <a:pt x="515" y="438"/>
                    <a:pt x="515" y="438"/>
                    <a:pt x="515" y="438"/>
                  </a:cubicBezTo>
                  <a:cubicBezTo>
                    <a:pt x="485" y="408"/>
                    <a:pt x="485" y="408"/>
                    <a:pt x="485" y="408"/>
                  </a:cubicBezTo>
                  <a:cubicBezTo>
                    <a:pt x="502" y="384"/>
                    <a:pt x="514" y="356"/>
                    <a:pt x="520" y="327"/>
                  </a:cubicBezTo>
                  <a:cubicBezTo>
                    <a:pt x="564" y="327"/>
                    <a:pt x="564" y="327"/>
                    <a:pt x="564" y="327"/>
                  </a:cubicBezTo>
                  <a:cubicBezTo>
                    <a:pt x="564" y="227"/>
                    <a:pt x="564" y="227"/>
                    <a:pt x="564" y="227"/>
                  </a:cubicBezTo>
                  <a:cubicBezTo>
                    <a:pt x="521" y="227"/>
                    <a:pt x="521" y="227"/>
                    <a:pt x="521" y="227"/>
                  </a:cubicBezTo>
                  <a:cubicBezTo>
                    <a:pt x="515" y="196"/>
                    <a:pt x="503" y="168"/>
                    <a:pt x="486" y="143"/>
                  </a:cubicBezTo>
                  <a:cubicBezTo>
                    <a:pt x="518" y="111"/>
                    <a:pt x="518" y="111"/>
                    <a:pt x="518" y="111"/>
                  </a:cubicBezTo>
                  <a:cubicBezTo>
                    <a:pt x="447" y="40"/>
                    <a:pt x="447" y="40"/>
                    <a:pt x="447" y="40"/>
                  </a:cubicBezTo>
                  <a:cubicBezTo>
                    <a:pt x="415" y="72"/>
                    <a:pt x="415" y="72"/>
                    <a:pt x="415" y="72"/>
                  </a:cubicBezTo>
                  <a:cubicBezTo>
                    <a:pt x="389" y="56"/>
                    <a:pt x="361" y="44"/>
                    <a:pt x="330" y="38"/>
                  </a:cubicBezTo>
                  <a:cubicBezTo>
                    <a:pt x="330" y="0"/>
                    <a:pt x="330" y="0"/>
                    <a:pt x="33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30" y="39"/>
                    <a:pt x="230" y="39"/>
                    <a:pt x="230" y="39"/>
                  </a:cubicBezTo>
                  <a:cubicBezTo>
                    <a:pt x="201" y="46"/>
                    <a:pt x="174" y="57"/>
                    <a:pt x="150" y="73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45" y="110"/>
                    <a:pt x="45" y="110"/>
                    <a:pt x="45" y="110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63" y="169"/>
                    <a:pt x="51" y="197"/>
                    <a:pt x="45" y="227"/>
                  </a:cubicBezTo>
                  <a:lnTo>
                    <a:pt x="0" y="227"/>
                  </a:lnTo>
                  <a:close/>
                  <a:moveTo>
                    <a:pt x="283" y="104"/>
                  </a:moveTo>
                  <a:cubicBezTo>
                    <a:pt x="378" y="104"/>
                    <a:pt x="456" y="181"/>
                    <a:pt x="456" y="275"/>
                  </a:cubicBezTo>
                  <a:cubicBezTo>
                    <a:pt x="456" y="369"/>
                    <a:pt x="378" y="446"/>
                    <a:pt x="283" y="446"/>
                  </a:cubicBezTo>
                  <a:cubicBezTo>
                    <a:pt x="188" y="446"/>
                    <a:pt x="110" y="369"/>
                    <a:pt x="110" y="275"/>
                  </a:cubicBezTo>
                  <a:cubicBezTo>
                    <a:pt x="110" y="181"/>
                    <a:pt x="188" y="104"/>
                    <a:pt x="283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Freeform 352"/>
            <p:cNvSpPr>
              <a:spLocks noEditPoints="1"/>
            </p:cNvSpPr>
            <p:nvPr/>
          </p:nvSpPr>
          <p:spPr bwMode="auto">
            <a:xfrm>
              <a:off x="3319126" y="5787872"/>
              <a:ext cx="176170" cy="174742"/>
            </a:xfrm>
            <a:custGeom>
              <a:avLst/>
              <a:gdLst>
                <a:gd name="T0" fmla="*/ 131 w 261"/>
                <a:gd name="T1" fmla="*/ 259 h 259"/>
                <a:gd name="T2" fmla="*/ 261 w 261"/>
                <a:gd name="T3" fmla="*/ 129 h 259"/>
                <a:gd name="T4" fmla="*/ 131 w 261"/>
                <a:gd name="T5" fmla="*/ 0 h 259"/>
                <a:gd name="T6" fmla="*/ 0 w 261"/>
                <a:gd name="T7" fmla="*/ 129 h 259"/>
                <a:gd name="T8" fmla="*/ 131 w 261"/>
                <a:gd name="T9" fmla="*/ 259 h 259"/>
                <a:gd name="T10" fmla="*/ 131 w 261"/>
                <a:gd name="T11" fmla="*/ 42 h 259"/>
                <a:gd name="T12" fmla="*/ 219 w 261"/>
                <a:gd name="T13" fmla="*/ 129 h 259"/>
                <a:gd name="T14" fmla="*/ 131 w 261"/>
                <a:gd name="T15" fmla="*/ 217 h 259"/>
                <a:gd name="T16" fmla="*/ 42 w 261"/>
                <a:gd name="T17" fmla="*/ 129 h 259"/>
                <a:gd name="T18" fmla="*/ 131 w 261"/>
                <a:gd name="T19" fmla="*/ 42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1" h="259">
                  <a:moveTo>
                    <a:pt x="131" y="259"/>
                  </a:moveTo>
                  <a:cubicBezTo>
                    <a:pt x="203" y="259"/>
                    <a:pt x="261" y="201"/>
                    <a:pt x="261" y="129"/>
                  </a:cubicBezTo>
                  <a:cubicBezTo>
                    <a:pt x="261" y="58"/>
                    <a:pt x="203" y="0"/>
                    <a:pt x="131" y="0"/>
                  </a:cubicBezTo>
                  <a:cubicBezTo>
                    <a:pt x="58" y="0"/>
                    <a:pt x="0" y="58"/>
                    <a:pt x="0" y="129"/>
                  </a:cubicBezTo>
                  <a:cubicBezTo>
                    <a:pt x="0" y="201"/>
                    <a:pt x="58" y="259"/>
                    <a:pt x="131" y="259"/>
                  </a:cubicBezTo>
                  <a:close/>
                  <a:moveTo>
                    <a:pt x="131" y="42"/>
                  </a:moveTo>
                  <a:cubicBezTo>
                    <a:pt x="179" y="42"/>
                    <a:pt x="219" y="81"/>
                    <a:pt x="219" y="129"/>
                  </a:cubicBezTo>
                  <a:cubicBezTo>
                    <a:pt x="219" y="177"/>
                    <a:pt x="179" y="217"/>
                    <a:pt x="131" y="217"/>
                  </a:cubicBezTo>
                  <a:cubicBezTo>
                    <a:pt x="82" y="217"/>
                    <a:pt x="42" y="177"/>
                    <a:pt x="42" y="129"/>
                  </a:cubicBezTo>
                  <a:cubicBezTo>
                    <a:pt x="42" y="81"/>
                    <a:pt x="82" y="42"/>
                    <a:pt x="131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Oval 353"/>
            <p:cNvSpPr>
              <a:spLocks noChangeArrowheads="1"/>
            </p:cNvSpPr>
            <p:nvPr/>
          </p:nvSpPr>
          <p:spPr bwMode="auto">
            <a:xfrm>
              <a:off x="3375945" y="5844406"/>
              <a:ext cx="62530" cy="60817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243538" y="2182939"/>
            <a:ext cx="545546" cy="612125"/>
            <a:chOff x="3199776" y="780891"/>
            <a:chExt cx="470261" cy="527652"/>
          </a:xfrm>
          <a:solidFill>
            <a:srgbClr val="2E2E2E"/>
          </a:solidFill>
        </p:grpSpPr>
        <p:sp>
          <p:nvSpPr>
            <p:cNvPr id="36" name="Freeform 433"/>
            <p:cNvSpPr>
              <a:spLocks noEditPoints="1"/>
            </p:cNvSpPr>
            <p:nvPr/>
          </p:nvSpPr>
          <p:spPr bwMode="auto">
            <a:xfrm>
              <a:off x="3262591" y="927080"/>
              <a:ext cx="64814" cy="65671"/>
            </a:xfrm>
            <a:custGeom>
              <a:avLst/>
              <a:gdLst>
                <a:gd name="T0" fmla="*/ 96 w 96"/>
                <a:gd name="T1" fmla="*/ 48 h 97"/>
                <a:gd name="T2" fmla="*/ 48 w 96"/>
                <a:gd name="T3" fmla="*/ 0 h 97"/>
                <a:gd name="T4" fmla="*/ 0 w 96"/>
                <a:gd name="T5" fmla="*/ 48 h 97"/>
                <a:gd name="T6" fmla="*/ 48 w 96"/>
                <a:gd name="T7" fmla="*/ 97 h 97"/>
                <a:gd name="T8" fmla="*/ 96 w 96"/>
                <a:gd name="T9" fmla="*/ 48 h 97"/>
                <a:gd name="T10" fmla="*/ 28 w 96"/>
                <a:gd name="T11" fmla="*/ 71 h 97"/>
                <a:gd name="T12" fmla="*/ 31 w 96"/>
                <a:gd name="T13" fmla="*/ 61 h 97"/>
                <a:gd name="T14" fmla="*/ 45 w 96"/>
                <a:gd name="T15" fmla="*/ 65 h 97"/>
                <a:gd name="T16" fmla="*/ 53 w 96"/>
                <a:gd name="T17" fmla="*/ 60 h 97"/>
                <a:gd name="T18" fmla="*/ 44 w 96"/>
                <a:gd name="T19" fmla="*/ 52 h 97"/>
                <a:gd name="T20" fmla="*/ 29 w 96"/>
                <a:gd name="T21" fmla="*/ 37 h 97"/>
                <a:gd name="T22" fmla="*/ 43 w 96"/>
                <a:gd name="T23" fmla="*/ 21 h 97"/>
                <a:gd name="T24" fmla="*/ 43 w 96"/>
                <a:gd name="T25" fmla="*/ 13 h 97"/>
                <a:gd name="T26" fmla="*/ 52 w 96"/>
                <a:gd name="T27" fmla="*/ 13 h 97"/>
                <a:gd name="T28" fmla="*/ 52 w 96"/>
                <a:gd name="T29" fmla="*/ 21 h 97"/>
                <a:gd name="T30" fmla="*/ 64 w 96"/>
                <a:gd name="T31" fmla="*/ 24 h 97"/>
                <a:gd name="T32" fmla="*/ 62 w 96"/>
                <a:gd name="T33" fmla="*/ 33 h 97"/>
                <a:gd name="T34" fmla="*/ 49 w 96"/>
                <a:gd name="T35" fmla="*/ 30 h 97"/>
                <a:gd name="T36" fmla="*/ 42 w 96"/>
                <a:gd name="T37" fmla="*/ 35 h 97"/>
                <a:gd name="T38" fmla="*/ 52 w 96"/>
                <a:gd name="T39" fmla="*/ 42 h 97"/>
                <a:gd name="T40" fmla="*/ 66 w 96"/>
                <a:gd name="T41" fmla="*/ 58 h 97"/>
                <a:gd name="T42" fmla="*/ 51 w 96"/>
                <a:gd name="T43" fmla="*/ 74 h 97"/>
                <a:gd name="T44" fmla="*/ 51 w 96"/>
                <a:gd name="T45" fmla="*/ 83 h 97"/>
                <a:gd name="T46" fmla="*/ 43 w 96"/>
                <a:gd name="T47" fmla="*/ 83 h 97"/>
                <a:gd name="T48" fmla="*/ 43 w 96"/>
                <a:gd name="T49" fmla="*/ 75 h 97"/>
                <a:gd name="T50" fmla="*/ 28 w 96"/>
                <a:gd name="T51" fmla="*/ 71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6" h="97">
                  <a:moveTo>
                    <a:pt x="96" y="48"/>
                  </a:moveTo>
                  <a:cubicBezTo>
                    <a:pt x="96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cubicBezTo>
                    <a:pt x="0" y="75"/>
                    <a:pt x="22" y="97"/>
                    <a:pt x="48" y="97"/>
                  </a:cubicBezTo>
                  <a:cubicBezTo>
                    <a:pt x="75" y="97"/>
                    <a:pt x="96" y="75"/>
                    <a:pt x="96" y="48"/>
                  </a:cubicBezTo>
                  <a:close/>
                  <a:moveTo>
                    <a:pt x="28" y="71"/>
                  </a:moveTo>
                  <a:cubicBezTo>
                    <a:pt x="31" y="61"/>
                    <a:pt x="31" y="61"/>
                    <a:pt x="31" y="61"/>
                  </a:cubicBezTo>
                  <a:cubicBezTo>
                    <a:pt x="34" y="63"/>
                    <a:pt x="39" y="65"/>
                    <a:pt x="45" y="65"/>
                  </a:cubicBezTo>
                  <a:cubicBezTo>
                    <a:pt x="50" y="65"/>
                    <a:pt x="53" y="63"/>
                    <a:pt x="53" y="60"/>
                  </a:cubicBezTo>
                  <a:cubicBezTo>
                    <a:pt x="53" y="56"/>
                    <a:pt x="51" y="54"/>
                    <a:pt x="44" y="52"/>
                  </a:cubicBezTo>
                  <a:cubicBezTo>
                    <a:pt x="35" y="49"/>
                    <a:pt x="29" y="45"/>
                    <a:pt x="29" y="37"/>
                  </a:cubicBezTo>
                  <a:cubicBezTo>
                    <a:pt x="29" y="29"/>
                    <a:pt x="34" y="23"/>
                    <a:pt x="43" y="21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7" y="21"/>
                    <a:pt x="61" y="22"/>
                    <a:pt x="64" y="24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59" y="32"/>
                    <a:pt x="55" y="30"/>
                    <a:pt x="49" y="30"/>
                  </a:cubicBezTo>
                  <a:cubicBezTo>
                    <a:pt x="44" y="30"/>
                    <a:pt x="42" y="33"/>
                    <a:pt x="42" y="35"/>
                  </a:cubicBezTo>
                  <a:cubicBezTo>
                    <a:pt x="42" y="38"/>
                    <a:pt x="45" y="40"/>
                    <a:pt x="52" y="42"/>
                  </a:cubicBezTo>
                  <a:cubicBezTo>
                    <a:pt x="62" y="46"/>
                    <a:pt x="66" y="51"/>
                    <a:pt x="66" y="58"/>
                  </a:cubicBezTo>
                  <a:cubicBezTo>
                    <a:pt x="66" y="66"/>
                    <a:pt x="61" y="73"/>
                    <a:pt x="51" y="74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75"/>
                    <a:pt x="43" y="75"/>
                    <a:pt x="43" y="75"/>
                  </a:cubicBezTo>
                  <a:cubicBezTo>
                    <a:pt x="37" y="75"/>
                    <a:pt x="32" y="73"/>
                    <a:pt x="28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Freeform 434"/>
            <p:cNvSpPr>
              <a:spLocks noEditPoints="1"/>
            </p:cNvSpPr>
            <p:nvPr/>
          </p:nvSpPr>
          <p:spPr bwMode="auto">
            <a:xfrm>
              <a:off x="3367094" y="867120"/>
              <a:ext cx="140479" cy="141621"/>
            </a:xfrm>
            <a:custGeom>
              <a:avLst/>
              <a:gdLst>
                <a:gd name="T0" fmla="*/ 104 w 208"/>
                <a:gd name="T1" fmla="*/ 0 h 210"/>
                <a:gd name="T2" fmla="*/ 0 w 208"/>
                <a:gd name="T3" fmla="*/ 105 h 210"/>
                <a:gd name="T4" fmla="*/ 104 w 208"/>
                <a:gd name="T5" fmla="*/ 210 h 210"/>
                <a:gd name="T6" fmla="*/ 208 w 208"/>
                <a:gd name="T7" fmla="*/ 105 h 210"/>
                <a:gd name="T8" fmla="*/ 104 w 208"/>
                <a:gd name="T9" fmla="*/ 0 h 210"/>
                <a:gd name="T10" fmla="*/ 111 w 208"/>
                <a:gd name="T11" fmla="*/ 161 h 210"/>
                <a:gd name="T12" fmla="*/ 111 w 208"/>
                <a:gd name="T13" fmla="*/ 180 h 210"/>
                <a:gd name="T14" fmla="*/ 92 w 208"/>
                <a:gd name="T15" fmla="*/ 180 h 210"/>
                <a:gd name="T16" fmla="*/ 92 w 208"/>
                <a:gd name="T17" fmla="*/ 163 h 210"/>
                <a:gd name="T18" fmla="*/ 61 w 208"/>
                <a:gd name="T19" fmla="*/ 155 h 210"/>
                <a:gd name="T20" fmla="*/ 66 w 208"/>
                <a:gd name="T21" fmla="*/ 133 h 210"/>
                <a:gd name="T22" fmla="*/ 97 w 208"/>
                <a:gd name="T23" fmla="*/ 141 h 210"/>
                <a:gd name="T24" fmla="*/ 115 w 208"/>
                <a:gd name="T25" fmla="*/ 130 h 210"/>
                <a:gd name="T26" fmla="*/ 95 w 208"/>
                <a:gd name="T27" fmla="*/ 114 h 210"/>
                <a:gd name="T28" fmla="*/ 62 w 208"/>
                <a:gd name="T29" fmla="*/ 80 h 210"/>
                <a:gd name="T30" fmla="*/ 93 w 208"/>
                <a:gd name="T31" fmla="*/ 47 h 210"/>
                <a:gd name="T32" fmla="*/ 93 w 208"/>
                <a:gd name="T33" fmla="*/ 30 h 210"/>
                <a:gd name="T34" fmla="*/ 111 w 208"/>
                <a:gd name="T35" fmla="*/ 30 h 210"/>
                <a:gd name="T36" fmla="*/ 111 w 208"/>
                <a:gd name="T37" fmla="*/ 46 h 210"/>
                <a:gd name="T38" fmla="*/ 138 w 208"/>
                <a:gd name="T39" fmla="*/ 52 h 210"/>
                <a:gd name="T40" fmla="*/ 133 w 208"/>
                <a:gd name="T41" fmla="*/ 73 h 210"/>
                <a:gd name="T42" fmla="*/ 106 w 208"/>
                <a:gd name="T43" fmla="*/ 66 h 210"/>
                <a:gd name="T44" fmla="*/ 90 w 208"/>
                <a:gd name="T45" fmla="*/ 77 h 210"/>
                <a:gd name="T46" fmla="*/ 113 w 208"/>
                <a:gd name="T47" fmla="*/ 93 h 210"/>
                <a:gd name="T48" fmla="*/ 143 w 208"/>
                <a:gd name="T49" fmla="*/ 127 h 210"/>
                <a:gd name="T50" fmla="*/ 111 w 208"/>
                <a:gd name="T51" fmla="*/ 16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8" h="210">
                  <a:moveTo>
                    <a:pt x="104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3"/>
                    <a:pt x="47" y="210"/>
                    <a:pt x="104" y="210"/>
                  </a:cubicBezTo>
                  <a:cubicBezTo>
                    <a:pt x="162" y="210"/>
                    <a:pt x="208" y="163"/>
                    <a:pt x="208" y="105"/>
                  </a:cubicBezTo>
                  <a:cubicBezTo>
                    <a:pt x="208" y="47"/>
                    <a:pt x="162" y="0"/>
                    <a:pt x="104" y="0"/>
                  </a:cubicBezTo>
                  <a:close/>
                  <a:moveTo>
                    <a:pt x="111" y="161"/>
                  </a:moveTo>
                  <a:cubicBezTo>
                    <a:pt x="111" y="180"/>
                    <a:pt x="111" y="180"/>
                    <a:pt x="111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2" y="163"/>
                    <a:pt x="92" y="163"/>
                    <a:pt x="92" y="163"/>
                  </a:cubicBezTo>
                  <a:cubicBezTo>
                    <a:pt x="80" y="162"/>
                    <a:pt x="68" y="159"/>
                    <a:pt x="61" y="155"/>
                  </a:cubicBezTo>
                  <a:cubicBezTo>
                    <a:pt x="66" y="133"/>
                    <a:pt x="66" y="133"/>
                    <a:pt x="66" y="133"/>
                  </a:cubicBezTo>
                  <a:cubicBezTo>
                    <a:pt x="74" y="138"/>
                    <a:pt x="85" y="141"/>
                    <a:pt x="97" y="141"/>
                  </a:cubicBezTo>
                  <a:cubicBezTo>
                    <a:pt x="108" y="141"/>
                    <a:pt x="115" y="137"/>
                    <a:pt x="115" y="130"/>
                  </a:cubicBezTo>
                  <a:cubicBezTo>
                    <a:pt x="115" y="123"/>
                    <a:pt x="109" y="118"/>
                    <a:pt x="95" y="114"/>
                  </a:cubicBezTo>
                  <a:cubicBezTo>
                    <a:pt x="76" y="107"/>
                    <a:pt x="62" y="98"/>
                    <a:pt x="62" y="80"/>
                  </a:cubicBezTo>
                  <a:cubicBezTo>
                    <a:pt x="62" y="64"/>
                    <a:pt x="74" y="51"/>
                    <a:pt x="93" y="47"/>
                  </a:cubicBezTo>
                  <a:cubicBezTo>
                    <a:pt x="93" y="30"/>
                    <a:pt x="93" y="30"/>
                    <a:pt x="93" y="30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24" y="46"/>
                    <a:pt x="132" y="49"/>
                    <a:pt x="138" y="52"/>
                  </a:cubicBezTo>
                  <a:cubicBezTo>
                    <a:pt x="133" y="73"/>
                    <a:pt x="133" y="73"/>
                    <a:pt x="133" y="73"/>
                  </a:cubicBezTo>
                  <a:cubicBezTo>
                    <a:pt x="128" y="71"/>
                    <a:pt x="120" y="66"/>
                    <a:pt x="106" y="66"/>
                  </a:cubicBezTo>
                  <a:cubicBezTo>
                    <a:pt x="94" y="66"/>
                    <a:pt x="90" y="72"/>
                    <a:pt x="90" y="77"/>
                  </a:cubicBezTo>
                  <a:cubicBezTo>
                    <a:pt x="90" y="83"/>
                    <a:pt x="97" y="87"/>
                    <a:pt x="113" y="93"/>
                  </a:cubicBezTo>
                  <a:cubicBezTo>
                    <a:pt x="135" y="100"/>
                    <a:pt x="143" y="111"/>
                    <a:pt x="143" y="127"/>
                  </a:cubicBezTo>
                  <a:cubicBezTo>
                    <a:pt x="143" y="144"/>
                    <a:pt x="132" y="158"/>
                    <a:pt x="111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8" name="Freeform 435"/>
            <p:cNvSpPr>
              <a:spLocks noEditPoints="1"/>
            </p:cNvSpPr>
            <p:nvPr/>
          </p:nvSpPr>
          <p:spPr bwMode="auto">
            <a:xfrm>
              <a:off x="3282007" y="1022446"/>
              <a:ext cx="89941" cy="91083"/>
            </a:xfrm>
            <a:custGeom>
              <a:avLst/>
              <a:gdLst>
                <a:gd name="T0" fmla="*/ 67 w 133"/>
                <a:gd name="T1" fmla="*/ 0 h 135"/>
                <a:gd name="T2" fmla="*/ 0 w 133"/>
                <a:gd name="T3" fmla="*/ 68 h 135"/>
                <a:gd name="T4" fmla="*/ 67 w 133"/>
                <a:gd name="T5" fmla="*/ 135 h 135"/>
                <a:gd name="T6" fmla="*/ 133 w 133"/>
                <a:gd name="T7" fmla="*/ 68 h 135"/>
                <a:gd name="T8" fmla="*/ 67 w 133"/>
                <a:gd name="T9" fmla="*/ 0 h 135"/>
                <a:gd name="T10" fmla="*/ 71 w 133"/>
                <a:gd name="T11" fmla="*/ 104 h 135"/>
                <a:gd name="T12" fmla="*/ 71 w 133"/>
                <a:gd name="T13" fmla="*/ 116 h 135"/>
                <a:gd name="T14" fmla="*/ 59 w 133"/>
                <a:gd name="T15" fmla="*/ 116 h 135"/>
                <a:gd name="T16" fmla="*/ 59 w 133"/>
                <a:gd name="T17" fmla="*/ 105 h 135"/>
                <a:gd name="T18" fmla="*/ 39 w 133"/>
                <a:gd name="T19" fmla="*/ 100 h 135"/>
                <a:gd name="T20" fmla="*/ 43 w 133"/>
                <a:gd name="T21" fmla="*/ 86 h 135"/>
                <a:gd name="T22" fmla="*/ 62 w 133"/>
                <a:gd name="T23" fmla="*/ 91 h 135"/>
                <a:gd name="T24" fmla="*/ 74 w 133"/>
                <a:gd name="T25" fmla="*/ 84 h 135"/>
                <a:gd name="T26" fmla="*/ 61 w 133"/>
                <a:gd name="T27" fmla="*/ 73 h 135"/>
                <a:gd name="T28" fmla="*/ 40 w 133"/>
                <a:gd name="T29" fmla="*/ 52 h 135"/>
                <a:gd name="T30" fmla="*/ 60 w 133"/>
                <a:gd name="T31" fmla="*/ 31 h 135"/>
                <a:gd name="T32" fmla="*/ 60 w 133"/>
                <a:gd name="T33" fmla="*/ 20 h 135"/>
                <a:gd name="T34" fmla="*/ 72 w 133"/>
                <a:gd name="T35" fmla="*/ 20 h 135"/>
                <a:gd name="T36" fmla="*/ 72 w 133"/>
                <a:gd name="T37" fmla="*/ 30 h 135"/>
                <a:gd name="T38" fmla="*/ 89 w 133"/>
                <a:gd name="T39" fmla="*/ 34 h 135"/>
                <a:gd name="T40" fmla="*/ 85 w 133"/>
                <a:gd name="T41" fmla="*/ 47 h 135"/>
                <a:gd name="T42" fmla="*/ 68 w 133"/>
                <a:gd name="T43" fmla="*/ 43 h 135"/>
                <a:gd name="T44" fmla="*/ 58 w 133"/>
                <a:gd name="T45" fmla="*/ 50 h 135"/>
                <a:gd name="T46" fmla="*/ 72 w 133"/>
                <a:gd name="T47" fmla="*/ 60 h 135"/>
                <a:gd name="T48" fmla="*/ 92 w 133"/>
                <a:gd name="T49" fmla="*/ 82 h 135"/>
                <a:gd name="T50" fmla="*/ 71 w 133"/>
                <a:gd name="T51" fmla="*/ 10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3" h="135">
                  <a:moveTo>
                    <a:pt x="67" y="0"/>
                  </a:moveTo>
                  <a:cubicBezTo>
                    <a:pt x="30" y="0"/>
                    <a:pt x="0" y="31"/>
                    <a:pt x="0" y="68"/>
                  </a:cubicBezTo>
                  <a:cubicBezTo>
                    <a:pt x="0" y="105"/>
                    <a:pt x="30" y="135"/>
                    <a:pt x="67" y="135"/>
                  </a:cubicBezTo>
                  <a:cubicBezTo>
                    <a:pt x="104" y="135"/>
                    <a:pt x="133" y="105"/>
                    <a:pt x="133" y="68"/>
                  </a:cubicBezTo>
                  <a:cubicBezTo>
                    <a:pt x="133" y="31"/>
                    <a:pt x="104" y="0"/>
                    <a:pt x="67" y="0"/>
                  </a:cubicBezTo>
                  <a:close/>
                  <a:moveTo>
                    <a:pt x="71" y="104"/>
                  </a:moveTo>
                  <a:cubicBezTo>
                    <a:pt x="71" y="116"/>
                    <a:pt x="71" y="116"/>
                    <a:pt x="71" y="116"/>
                  </a:cubicBezTo>
                  <a:cubicBezTo>
                    <a:pt x="59" y="116"/>
                    <a:pt x="59" y="116"/>
                    <a:pt x="59" y="116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1" y="104"/>
                    <a:pt x="44" y="102"/>
                    <a:pt x="39" y="100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8" y="88"/>
                    <a:pt x="55" y="91"/>
                    <a:pt x="62" y="91"/>
                  </a:cubicBezTo>
                  <a:cubicBezTo>
                    <a:pt x="69" y="91"/>
                    <a:pt x="74" y="88"/>
                    <a:pt x="74" y="84"/>
                  </a:cubicBezTo>
                  <a:cubicBezTo>
                    <a:pt x="74" y="79"/>
                    <a:pt x="70" y="76"/>
                    <a:pt x="61" y="73"/>
                  </a:cubicBezTo>
                  <a:cubicBezTo>
                    <a:pt x="49" y="69"/>
                    <a:pt x="40" y="63"/>
                    <a:pt x="40" y="52"/>
                  </a:cubicBezTo>
                  <a:cubicBezTo>
                    <a:pt x="40" y="41"/>
                    <a:pt x="47" y="33"/>
                    <a:pt x="60" y="31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30"/>
                    <a:pt x="72" y="30"/>
                    <a:pt x="72" y="30"/>
                  </a:cubicBezTo>
                  <a:cubicBezTo>
                    <a:pt x="79" y="30"/>
                    <a:pt x="85" y="32"/>
                    <a:pt x="89" y="34"/>
                  </a:cubicBezTo>
                  <a:cubicBezTo>
                    <a:pt x="85" y="47"/>
                    <a:pt x="85" y="47"/>
                    <a:pt x="85" y="47"/>
                  </a:cubicBezTo>
                  <a:cubicBezTo>
                    <a:pt x="82" y="46"/>
                    <a:pt x="77" y="43"/>
                    <a:pt x="68" y="43"/>
                  </a:cubicBezTo>
                  <a:cubicBezTo>
                    <a:pt x="61" y="43"/>
                    <a:pt x="58" y="46"/>
                    <a:pt x="58" y="50"/>
                  </a:cubicBezTo>
                  <a:cubicBezTo>
                    <a:pt x="58" y="54"/>
                    <a:pt x="62" y="56"/>
                    <a:pt x="72" y="60"/>
                  </a:cubicBezTo>
                  <a:cubicBezTo>
                    <a:pt x="86" y="65"/>
                    <a:pt x="92" y="71"/>
                    <a:pt x="92" y="82"/>
                  </a:cubicBezTo>
                  <a:cubicBezTo>
                    <a:pt x="92" y="93"/>
                    <a:pt x="85" y="101"/>
                    <a:pt x="71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Freeform 436"/>
            <p:cNvSpPr>
              <a:spLocks noEditPoints="1"/>
            </p:cNvSpPr>
            <p:nvPr/>
          </p:nvSpPr>
          <p:spPr bwMode="auto">
            <a:xfrm>
              <a:off x="3199776" y="780891"/>
              <a:ext cx="470261" cy="527652"/>
            </a:xfrm>
            <a:custGeom>
              <a:avLst/>
              <a:gdLst>
                <a:gd name="T0" fmla="*/ 652 w 697"/>
                <a:gd name="T1" fmla="*/ 426 h 782"/>
                <a:gd name="T2" fmla="*/ 601 w 697"/>
                <a:gd name="T3" fmla="*/ 366 h 782"/>
                <a:gd name="T4" fmla="*/ 603 w 697"/>
                <a:gd name="T5" fmla="*/ 267 h 782"/>
                <a:gd name="T6" fmla="*/ 585 w 697"/>
                <a:gd name="T7" fmla="*/ 182 h 782"/>
                <a:gd name="T8" fmla="*/ 509 w 697"/>
                <a:gd name="T9" fmla="*/ 80 h 782"/>
                <a:gd name="T10" fmla="*/ 298 w 697"/>
                <a:gd name="T11" fmla="*/ 0 h 782"/>
                <a:gd name="T12" fmla="*/ 0 w 697"/>
                <a:gd name="T13" fmla="*/ 273 h 782"/>
                <a:gd name="T14" fmla="*/ 2 w 697"/>
                <a:gd name="T15" fmla="*/ 302 h 782"/>
                <a:gd name="T16" fmla="*/ 82 w 697"/>
                <a:gd name="T17" fmla="*/ 533 h 782"/>
                <a:gd name="T18" fmla="*/ 0 w 697"/>
                <a:gd name="T19" fmla="*/ 781 h 782"/>
                <a:gd name="T20" fmla="*/ 362 w 697"/>
                <a:gd name="T21" fmla="*/ 782 h 782"/>
                <a:gd name="T22" fmla="*/ 433 w 697"/>
                <a:gd name="T23" fmla="*/ 674 h 782"/>
                <a:gd name="T24" fmla="*/ 545 w 697"/>
                <a:gd name="T25" fmla="*/ 675 h 782"/>
                <a:gd name="T26" fmla="*/ 563 w 697"/>
                <a:gd name="T27" fmla="*/ 673 h 782"/>
                <a:gd name="T28" fmla="*/ 564 w 697"/>
                <a:gd name="T29" fmla="*/ 673 h 782"/>
                <a:gd name="T30" fmla="*/ 564 w 697"/>
                <a:gd name="T31" fmla="*/ 673 h 782"/>
                <a:gd name="T32" fmla="*/ 571 w 697"/>
                <a:gd name="T33" fmla="*/ 601 h 782"/>
                <a:gd name="T34" fmla="*/ 595 w 697"/>
                <a:gd name="T35" fmla="*/ 577 h 782"/>
                <a:gd name="T36" fmla="*/ 595 w 697"/>
                <a:gd name="T37" fmla="*/ 575 h 782"/>
                <a:gd name="T38" fmla="*/ 561 w 697"/>
                <a:gd name="T39" fmla="*/ 554 h 782"/>
                <a:gd name="T40" fmla="*/ 570 w 697"/>
                <a:gd name="T41" fmla="*/ 554 h 782"/>
                <a:gd name="T42" fmla="*/ 598 w 697"/>
                <a:gd name="T43" fmla="*/ 536 h 782"/>
                <a:gd name="T44" fmla="*/ 598 w 697"/>
                <a:gd name="T45" fmla="*/ 535 h 782"/>
                <a:gd name="T46" fmla="*/ 595 w 697"/>
                <a:gd name="T47" fmla="*/ 527 h 782"/>
                <a:gd name="T48" fmla="*/ 611 w 697"/>
                <a:gd name="T49" fmla="*/ 461 h 782"/>
                <a:gd name="T50" fmla="*/ 652 w 697"/>
                <a:gd name="T51" fmla="*/ 426 h 782"/>
                <a:gd name="T52" fmla="*/ 78 w 697"/>
                <a:gd name="T53" fmla="*/ 265 h 782"/>
                <a:gd name="T54" fmla="*/ 141 w 697"/>
                <a:gd name="T55" fmla="*/ 201 h 782"/>
                <a:gd name="T56" fmla="*/ 205 w 697"/>
                <a:gd name="T57" fmla="*/ 265 h 782"/>
                <a:gd name="T58" fmla="*/ 141 w 697"/>
                <a:gd name="T59" fmla="*/ 329 h 782"/>
                <a:gd name="T60" fmla="*/ 78 w 697"/>
                <a:gd name="T61" fmla="*/ 265 h 782"/>
                <a:gd name="T62" fmla="*/ 189 w 697"/>
                <a:gd name="T63" fmla="*/ 514 h 782"/>
                <a:gd name="T64" fmla="*/ 101 w 697"/>
                <a:gd name="T65" fmla="*/ 426 h 782"/>
                <a:gd name="T66" fmla="*/ 189 w 697"/>
                <a:gd name="T67" fmla="*/ 337 h 782"/>
                <a:gd name="T68" fmla="*/ 276 w 697"/>
                <a:gd name="T69" fmla="*/ 426 h 782"/>
                <a:gd name="T70" fmla="*/ 189 w 697"/>
                <a:gd name="T71" fmla="*/ 514 h 782"/>
                <a:gd name="T72" fmla="*/ 352 w 697"/>
                <a:gd name="T73" fmla="*/ 371 h 782"/>
                <a:gd name="T74" fmla="*/ 215 w 697"/>
                <a:gd name="T75" fmla="*/ 233 h 782"/>
                <a:gd name="T76" fmla="*/ 352 w 697"/>
                <a:gd name="T77" fmla="*/ 95 h 782"/>
                <a:gd name="T78" fmla="*/ 489 w 697"/>
                <a:gd name="T79" fmla="*/ 233 h 782"/>
                <a:gd name="T80" fmla="*/ 352 w 697"/>
                <a:gd name="T81" fmla="*/ 371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97" h="782">
                  <a:moveTo>
                    <a:pt x="652" y="426"/>
                  </a:moveTo>
                  <a:cubicBezTo>
                    <a:pt x="636" y="408"/>
                    <a:pt x="611" y="388"/>
                    <a:pt x="601" y="366"/>
                  </a:cubicBezTo>
                  <a:cubicBezTo>
                    <a:pt x="587" y="333"/>
                    <a:pt x="603" y="301"/>
                    <a:pt x="603" y="267"/>
                  </a:cubicBezTo>
                  <a:cubicBezTo>
                    <a:pt x="602" y="240"/>
                    <a:pt x="594" y="207"/>
                    <a:pt x="585" y="182"/>
                  </a:cubicBezTo>
                  <a:cubicBezTo>
                    <a:pt x="570" y="141"/>
                    <a:pt x="543" y="107"/>
                    <a:pt x="509" y="80"/>
                  </a:cubicBezTo>
                  <a:cubicBezTo>
                    <a:pt x="456" y="31"/>
                    <a:pt x="381" y="0"/>
                    <a:pt x="298" y="0"/>
                  </a:cubicBezTo>
                  <a:cubicBezTo>
                    <a:pt x="133" y="0"/>
                    <a:pt x="0" y="122"/>
                    <a:pt x="0" y="273"/>
                  </a:cubicBezTo>
                  <a:cubicBezTo>
                    <a:pt x="0" y="283"/>
                    <a:pt x="1" y="293"/>
                    <a:pt x="2" y="302"/>
                  </a:cubicBezTo>
                  <a:cubicBezTo>
                    <a:pt x="3" y="368"/>
                    <a:pt x="23" y="446"/>
                    <a:pt x="82" y="533"/>
                  </a:cubicBezTo>
                  <a:cubicBezTo>
                    <a:pt x="82" y="533"/>
                    <a:pt x="164" y="697"/>
                    <a:pt x="0" y="781"/>
                  </a:cubicBezTo>
                  <a:cubicBezTo>
                    <a:pt x="362" y="782"/>
                    <a:pt x="362" y="782"/>
                    <a:pt x="362" y="782"/>
                  </a:cubicBezTo>
                  <a:cubicBezTo>
                    <a:pt x="362" y="782"/>
                    <a:pt x="389" y="674"/>
                    <a:pt x="433" y="674"/>
                  </a:cubicBezTo>
                  <a:cubicBezTo>
                    <a:pt x="470" y="674"/>
                    <a:pt x="508" y="677"/>
                    <a:pt x="545" y="675"/>
                  </a:cubicBezTo>
                  <a:cubicBezTo>
                    <a:pt x="553" y="676"/>
                    <a:pt x="558" y="675"/>
                    <a:pt x="563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64" y="673"/>
                    <a:pt x="564" y="673"/>
                    <a:pt x="564" y="673"/>
                  </a:cubicBezTo>
                  <a:cubicBezTo>
                    <a:pt x="589" y="660"/>
                    <a:pt x="571" y="601"/>
                    <a:pt x="571" y="601"/>
                  </a:cubicBezTo>
                  <a:cubicBezTo>
                    <a:pt x="586" y="595"/>
                    <a:pt x="595" y="585"/>
                    <a:pt x="595" y="577"/>
                  </a:cubicBezTo>
                  <a:cubicBezTo>
                    <a:pt x="595" y="575"/>
                    <a:pt x="595" y="575"/>
                    <a:pt x="595" y="575"/>
                  </a:cubicBezTo>
                  <a:cubicBezTo>
                    <a:pt x="595" y="565"/>
                    <a:pt x="581" y="557"/>
                    <a:pt x="561" y="554"/>
                  </a:cubicBezTo>
                  <a:cubicBezTo>
                    <a:pt x="570" y="554"/>
                    <a:pt x="570" y="554"/>
                    <a:pt x="570" y="554"/>
                  </a:cubicBezTo>
                  <a:cubicBezTo>
                    <a:pt x="585" y="554"/>
                    <a:pt x="598" y="546"/>
                    <a:pt x="598" y="536"/>
                  </a:cubicBezTo>
                  <a:cubicBezTo>
                    <a:pt x="598" y="535"/>
                    <a:pt x="598" y="535"/>
                    <a:pt x="598" y="535"/>
                  </a:cubicBezTo>
                  <a:cubicBezTo>
                    <a:pt x="598" y="532"/>
                    <a:pt x="597" y="529"/>
                    <a:pt x="595" y="527"/>
                  </a:cubicBezTo>
                  <a:cubicBezTo>
                    <a:pt x="598" y="514"/>
                    <a:pt x="609" y="461"/>
                    <a:pt x="611" y="461"/>
                  </a:cubicBezTo>
                  <a:cubicBezTo>
                    <a:pt x="697" y="457"/>
                    <a:pt x="652" y="426"/>
                    <a:pt x="652" y="426"/>
                  </a:cubicBezTo>
                  <a:close/>
                  <a:moveTo>
                    <a:pt x="78" y="265"/>
                  </a:moveTo>
                  <a:cubicBezTo>
                    <a:pt x="78" y="230"/>
                    <a:pt x="106" y="201"/>
                    <a:pt x="141" y="201"/>
                  </a:cubicBezTo>
                  <a:cubicBezTo>
                    <a:pt x="176" y="201"/>
                    <a:pt x="205" y="230"/>
                    <a:pt x="205" y="265"/>
                  </a:cubicBezTo>
                  <a:cubicBezTo>
                    <a:pt x="205" y="300"/>
                    <a:pt x="176" y="329"/>
                    <a:pt x="141" y="329"/>
                  </a:cubicBezTo>
                  <a:cubicBezTo>
                    <a:pt x="106" y="329"/>
                    <a:pt x="78" y="300"/>
                    <a:pt x="78" y="265"/>
                  </a:cubicBezTo>
                  <a:close/>
                  <a:moveTo>
                    <a:pt x="189" y="514"/>
                  </a:moveTo>
                  <a:cubicBezTo>
                    <a:pt x="141" y="514"/>
                    <a:pt x="101" y="474"/>
                    <a:pt x="101" y="426"/>
                  </a:cubicBezTo>
                  <a:cubicBezTo>
                    <a:pt x="101" y="377"/>
                    <a:pt x="141" y="337"/>
                    <a:pt x="189" y="337"/>
                  </a:cubicBezTo>
                  <a:cubicBezTo>
                    <a:pt x="237" y="337"/>
                    <a:pt x="276" y="377"/>
                    <a:pt x="276" y="426"/>
                  </a:cubicBezTo>
                  <a:cubicBezTo>
                    <a:pt x="276" y="474"/>
                    <a:pt x="237" y="514"/>
                    <a:pt x="189" y="514"/>
                  </a:cubicBezTo>
                  <a:close/>
                  <a:moveTo>
                    <a:pt x="352" y="371"/>
                  </a:moveTo>
                  <a:cubicBezTo>
                    <a:pt x="276" y="371"/>
                    <a:pt x="215" y="309"/>
                    <a:pt x="215" y="233"/>
                  </a:cubicBezTo>
                  <a:cubicBezTo>
                    <a:pt x="215" y="157"/>
                    <a:pt x="276" y="95"/>
                    <a:pt x="352" y="95"/>
                  </a:cubicBezTo>
                  <a:cubicBezTo>
                    <a:pt x="428" y="95"/>
                    <a:pt x="489" y="157"/>
                    <a:pt x="489" y="233"/>
                  </a:cubicBezTo>
                  <a:cubicBezTo>
                    <a:pt x="489" y="309"/>
                    <a:pt x="428" y="371"/>
                    <a:pt x="352" y="3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6435" tIns="48218" rIns="96435" bIns="48218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24">
                <a:solidFill>
                  <a:srgbClr val="0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3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49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6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6000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0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39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5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4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59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24" grpId="0" animBg="1"/>
          <p:bldP spid="25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7735970" y="1672417"/>
            <a:ext cx="886212" cy="88621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7597424" y="2306798"/>
            <a:ext cx="1082016" cy="1082016"/>
            <a:chOff x="1695226" y="3321784"/>
            <a:chExt cx="1250759" cy="1250759"/>
          </a:xfrm>
        </p:grpSpPr>
        <p:sp>
          <p:nvSpPr>
            <p:cNvPr id="6" name="椭圆 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7093533" y="3157772"/>
            <a:ext cx="1252224" cy="12522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87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TextBox 13"/>
          <p:cNvSpPr txBox="1"/>
          <p:nvPr/>
        </p:nvSpPr>
        <p:spPr>
          <a:xfrm>
            <a:off x="9156001" y="1821406"/>
            <a:ext cx="230056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4"/>
          <p:cNvSpPr txBox="1"/>
          <p:nvPr/>
        </p:nvSpPr>
        <p:spPr>
          <a:xfrm>
            <a:off x="9164914" y="151830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5"/>
          <p:cNvSpPr txBox="1"/>
          <p:nvPr/>
        </p:nvSpPr>
        <p:spPr>
          <a:xfrm>
            <a:off x="9063123" y="3081621"/>
            <a:ext cx="229562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TextBox 16"/>
          <p:cNvSpPr txBox="1"/>
          <p:nvPr/>
        </p:nvSpPr>
        <p:spPr>
          <a:xfrm>
            <a:off x="9067052" y="27999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TextBox 17"/>
          <p:cNvSpPr txBox="1"/>
          <p:nvPr/>
        </p:nvSpPr>
        <p:spPr>
          <a:xfrm>
            <a:off x="8565145" y="4369677"/>
            <a:ext cx="23314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TextBox 18"/>
          <p:cNvSpPr txBox="1"/>
          <p:nvPr/>
        </p:nvSpPr>
        <p:spPr>
          <a:xfrm>
            <a:off x="8536071" y="4117281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TextBox 19"/>
          <p:cNvSpPr txBox="1"/>
          <p:nvPr/>
        </p:nvSpPr>
        <p:spPr>
          <a:xfrm>
            <a:off x="6734242" y="5667877"/>
            <a:ext cx="22714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20"/>
          <p:cNvSpPr txBox="1"/>
          <p:nvPr/>
        </p:nvSpPr>
        <p:spPr>
          <a:xfrm>
            <a:off x="6739328" y="5375692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TextBox 21"/>
          <p:cNvSpPr txBox="1"/>
          <p:nvPr/>
        </p:nvSpPr>
        <p:spPr>
          <a:xfrm>
            <a:off x="2312264" y="4970759"/>
            <a:ext cx="226983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22"/>
          <p:cNvSpPr txBox="1"/>
          <p:nvPr/>
        </p:nvSpPr>
        <p:spPr>
          <a:xfrm>
            <a:off x="2286857" y="464747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1610603" y="2294503"/>
            <a:ext cx="227706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1603573" y="196257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cxnSp>
        <p:nvCxnSpPr>
          <p:cNvPr id="23" name="直接连接符 22"/>
          <p:cNvCxnSpPr/>
          <p:nvPr/>
        </p:nvCxnSpPr>
        <p:spPr>
          <a:xfrm flipV="1">
            <a:off x="9161174" y="1518309"/>
            <a:ext cx="0" cy="76621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 flipV="1">
            <a:off x="8529126" y="4117282"/>
            <a:ext cx="5732" cy="87148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H="1" flipV="1">
            <a:off x="9063123" y="2901212"/>
            <a:ext cx="4674" cy="8724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734242" y="5375691"/>
            <a:ext cx="11978" cy="92941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 flipV="1">
            <a:off x="2279965" y="4564113"/>
            <a:ext cx="6892" cy="103218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1594157" y="1916655"/>
            <a:ext cx="0" cy="109969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6111357" y="3773698"/>
            <a:ext cx="1384228" cy="1384228"/>
            <a:chOff x="1695226" y="3321784"/>
            <a:chExt cx="1250759" cy="1250759"/>
          </a:xfrm>
        </p:grpSpPr>
        <p:sp>
          <p:nvSpPr>
            <p:cNvPr id="30" name="椭圆 29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572910" y="3267420"/>
            <a:ext cx="1913088" cy="191308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829906" y="1604947"/>
            <a:ext cx="2285197" cy="2285197"/>
            <a:chOff x="1695226" y="3321784"/>
            <a:chExt cx="1250759" cy="1250759"/>
          </a:xfrm>
        </p:grpSpPr>
        <p:sp>
          <p:nvSpPr>
            <p:cNvPr id="36" name="椭圆 35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4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1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6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8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9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0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1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2" grpId="0"/>
          <p:bldP spid="13" grpId="0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7694956" y="2775923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8405480" y="341710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1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8405480" y="3868142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2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8405480" y="431917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3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8405481" y="4770212"/>
            <a:ext cx="2101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4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 flipV="1">
            <a:off x="795" y="-8123"/>
            <a:ext cx="4684159" cy="4941973"/>
          </a:xfrm>
          <a:custGeom>
            <a:avLst/>
            <a:gdLst>
              <a:gd name="connsiteX0" fmla="*/ 0 w 6498506"/>
              <a:gd name="connsiteY0" fmla="*/ 6858000 h 6858000"/>
              <a:gd name="connsiteX1" fmla="*/ 6498506 w 6498506"/>
              <a:gd name="connsiteY1" fmla="*/ 6858000 h 6858000"/>
              <a:gd name="connsiteX2" fmla="*/ 283086 w 6498506"/>
              <a:gd name="connsiteY2" fmla="*/ 0 h 6858000"/>
              <a:gd name="connsiteX3" fmla="*/ 0 w 6498506"/>
              <a:gd name="connsiteY3" fmla="*/ 3187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8506" h="6858000">
                <a:moveTo>
                  <a:pt x="0" y="6858000"/>
                </a:moveTo>
                <a:lnTo>
                  <a:pt x="6498506" y="6858000"/>
                </a:lnTo>
                <a:lnTo>
                  <a:pt x="283086" y="0"/>
                </a:lnTo>
                <a:lnTo>
                  <a:pt x="0" y="318739"/>
                </a:ln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等腰三角形 13"/>
          <p:cNvSpPr/>
          <p:nvPr/>
        </p:nvSpPr>
        <p:spPr bwMode="auto">
          <a:xfrm flipV="1">
            <a:off x="795" y="-8123"/>
            <a:ext cx="3088733" cy="1720986"/>
          </a:xfrm>
          <a:prstGeom prst="triangle">
            <a:avLst>
              <a:gd name="adj" fmla="val 49494"/>
            </a:avLst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8057" y="2591770"/>
            <a:ext cx="2645454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070C0"/>
                </a:solidFill>
                <a:latin typeface="Impact" panose="020B0806030902050204" pitchFamily="34" charset="0"/>
                <a:ea typeface="+mn-ea"/>
              </a:rPr>
              <a:t>03</a:t>
            </a:r>
            <a:endParaRPr lang="zh-CN" altLang="en-US" sz="17506" b="1" dirty="0">
              <a:solidFill>
                <a:srgbClr val="0070C0"/>
              </a:solidFill>
              <a:latin typeface="Impact" panose="020B0806030902050204" pitchFamily="34" charset="0"/>
              <a:ea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87" y="1012126"/>
            <a:ext cx="8208912" cy="14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3" grpId="0" animBg="1"/>
      <p:bldP spid="14" grpId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59"/>
          <p:cNvGrpSpPr/>
          <p:nvPr/>
        </p:nvGrpSpPr>
        <p:grpSpPr>
          <a:xfrm>
            <a:off x="502579" y="1707697"/>
            <a:ext cx="2712263" cy="4331930"/>
            <a:chOff x="357158" y="1214428"/>
            <a:chExt cx="1928826" cy="3080653"/>
          </a:xfrm>
        </p:grpSpPr>
        <p:sp>
          <p:nvSpPr>
            <p:cNvPr id="46" name="Rectangle 1"/>
            <p:cNvSpPr/>
            <p:nvPr/>
          </p:nvSpPr>
          <p:spPr>
            <a:xfrm>
              <a:off x="357158" y="1214428"/>
              <a:ext cx="1926791" cy="1714512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57"/>
            <p:cNvGrpSpPr/>
            <p:nvPr/>
          </p:nvGrpSpPr>
          <p:grpSpPr>
            <a:xfrm>
              <a:off x="577737" y="3500444"/>
              <a:ext cx="1708247" cy="794637"/>
              <a:chOff x="577737" y="3500444"/>
              <a:chExt cx="1708247" cy="794637"/>
            </a:xfrm>
          </p:grpSpPr>
          <p:sp>
            <p:nvSpPr>
              <p:cNvPr id="58" name="Rectangle 33"/>
              <p:cNvSpPr/>
              <p:nvPr/>
            </p:nvSpPr>
            <p:spPr>
              <a:xfrm>
                <a:off x="577737" y="3786196"/>
                <a:ext cx="1708247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2" name="Rectangle 34"/>
              <p:cNvSpPr/>
              <p:nvPr/>
            </p:nvSpPr>
            <p:spPr>
              <a:xfrm>
                <a:off x="614353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0" name="Group 58"/>
            <p:cNvGrpSpPr/>
            <p:nvPr/>
          </p:nvGrpSpPr>
          <p:grpSpPr>
            <a:xfrm>
              <a:off x="785786" y="1214428"/>
              <a:ext cx="1071570" cy="357172"/>
              <a:chOff x="785786" y="1214428"/>
              <a:chExt cx="1071570" cy="357172"/>
            </a:xfrm>
          </p:grpSpPr>
          <p:sp>
            <p:nvSpPr>
              <p:cNvPr id="52" name="Rectangle 42"/>
              <p:cNvSpPr/>
              <p:nvPr/>
            </p:nvSpPr>
            <p:spPr>
              <a:xfrm>
                <a:off x="785786" y="1214428"/>
                <a:ext cx="1071570" cy="357172"/>
              </a:xfrm>
              <a:prstGeom prst="rect">
                <a:avLst/>
              </a:prstGeom>
              <a:solidFill>
                <a:srgbClr val="0070C0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46"/>
              <p:cNvSpPr/>
              <p:nvPr/>
            </p:nvSpPr>
            <p:spPr>
              <a:xfrm>
                <a:off x="89976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20.11.2015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77" name="Group 60"/>
          <p:cNvGrpSpPr/>
          <p:nvPr/>
        </p:nvGrpSpPr>
        <p:grpSpPr>
          <a:xfrm>
            <a:off x="3550657" y="1707697"/>
            <a:ext cx="2709401" cy="4331930"/>
            <a:chOff x="2524798" y="1214428"/>
            <a:chExt cx="1926791" cy="3080653"/>
          </a:xfrm>
        </p:grpSpPr>
        <p:sp>
          <p:nvSpPr>
            <p:cNvPr id="78" name="Rectangle 2"/>
            <p:cNvSpPr/>
            <p:nvPr/>
          </p:nvSpPr>
          <p:spPr>
            <a:xfrm>
              <a:off x="2524798" y="1214428"/>
              <a:ext cx="1926791" cy="1714512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0" name="Group 56"/>
            <p:cNvGrpSpPr/>
            <p:nvPr/>
          </p:nvGrpSpPr>
          <p:grpSpPr>
            <a:xfrm>
              <a:off x="2779225" y="3500444"/>
              <a:ext cx="1649899" cy="794637"/>
              <a:chOff x="2779225" y="3500444"/>
              <a:chExt cx="1649899" cy="794637"/>
            </a:xfrm>
          </p:grpSpPr>
          <p:sp>
            <p:nvSpPr>
              <p:cNvPr id="84" name="Rectangle 36"/>
              <p:cNvSpPr/>
              <p:nvPr/>
            </p:nvSpPr>
            <p:spPr>
              <a:xfrm>
                <a:off x="2779225" y="3786196"/>
                <a:ext cx="1649899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5" name="Rectangle 37"/>
              <p:cNvSpPr/>
              <p:nvPr/>
            </p:nvSpPr>
            <p:spPr>
              <a:xfrm>
                <a:off x="2779225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81" name="Group 59"/>
            <p:cNvGrpSpPr/>
            <p:nvPr/>
          </p:nvGrpSpPr>
          <p:grpSpPr>
            <a:xfrm>
              <a:off x="2928926" y="1214428"/>
              <a:ext cx="1071570" cy="357172"/>
              <a:chOff x="2928926" y="1214428"/>
              <a:chExt cx="1071570" cy="357172"/>
            </a:xfrm>
          </p:grpSpPr>
          <p:sp>
            <p:nvSpPr>
              <p:cNvPr id="82" name="Rectangle 43"/>
              <p:cNvSpPr/>
              <p:nvPr/>
            </p:nvSpPr>
            <p:spPr>
              <a:xfrm>
                <a:off x="2928926" y="1214428"/>
                <a:ext cx="1071570" cy="357172"/>
              </a:xfrm>
              <a:prstGeom prst="rect">
                <a:avLst/>
              </a:prstGeom>
              <a:solidFill>
                <a:srgbClr val="2E2E2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Rectangle 47"/>
              <p:cNvSpPr/>
              <p:nvPr/>
            </p:nvSpPr>
            <p:spPr>
              <a:xfrm>
                <a:off x="3042901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22.11.2015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91" name="Group 61"/>
          <p:cNvGrpSpPr/>
          <p:nvPr/>
        </p:nvGrpSpPr>
        <p:grpSpPr>
          <a:xfrm>
            <a:off x="6598733" y="1707697"/>
            <a:ext cx="2709401" cy="4331930"/>
            <a:chOff x="4692438" y="1214428"/>
            <a:chExt cx="1926791" cy="3080653"/>
          </a:xfrm>
        </p:grpSpPr>
        <p:sp>
          <p:nvSpPr>
            <p:cNvPr id="92" name="Rectangle 3"/>
            <p:cNvSpPr/>
            <p:nvPr/>
          </p:nvSpPr>
          <p:spPr>
            <a:xfrm>
              <a:off x="4692438" y="1214428"/>
              <a:ext cx="1926791" cy="1714512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55"/>
            <p:cNvGrpSpPr/>
            <p:nvPr/>
          </p:nvGrpSpPr>
          <p:grpSpPr>
            <a:xfrm>
              <a:off x="4714876" y="3500444"/>
              <a:ext cx="1751838" cy="794637"/>
              <a:chOff x="4714876" y="3500444"/>
              <a:chExt cx="1751838" cy="794637"/>
            </a:xfrm>
          </p:grpSpPr>
          <p:sp>
            <p:nvSpPr>
              <p:cNvPr id="98" name="Rectangle 38"/>
              <p:cNvSpPr/>
              <p:nvPr/>
            </p:nvSpPr>
            <p:spPr>
              <a:xfrm>
                <a:off x="4714876" y="3786196"/>
                <a:ext cx="1751838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99" name="Rectangle 39"/>
              <p:cNvSpPr/>
              <p:nvPr/>
            </p:nvSpPr>
            <p:spPr>
              <a:xfrm>
                <a:off x="4714876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95" name="Group 60"/>
            <p:cNvGrpSpPr/>
            <p:nvPr/>
          </p:nvGrpSpPr>
          <p:grpSpPr>
            <a:xfrm>
              <a:off x="5143504" y="1214428"/>
              <a:ext cx="1071570" cy="357172"/>
              <a:chOff x="5143504" y="1214428"/>
              <a:chExt cx="1071570" cy="357172"/>
            </a:xfrm>
          </p:grpSpPr>
          <p:sp>
            <p:nvSpPr>
              <p:cNvPr id="96" name="Rectangle 44"/>
              <p:cNvSpPr/>
              <p:nvPr/>
            </p:nvSpPr>
            <p:spPr>
              <a:xfrm>
                <a:off x="5143504" y="1214428"/>
                <a:ext cx="1071570" cy="357172"/>
              </a:xfrm>
              <a:prstGeom prst="rect">
                <a:avLst/>
              </a:prstGeom>
              <a:solidFill>
                <a:srgbClr val="0070C0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48"/>
              <p:cNvSpPr/>
              <p:nvPr/>
            </p:nvSpPr>
            <p:spPr>
              <a:xfrm>
                <a:off x="5257479" y="1285866"/>
                <a:ext cx="888270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23.11.2015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grpSp>
        <p:nvGrpSpPr>
          <p:cNvPr id="105" name="Group 63"/>
          <p:cNvGrpSpPr/>
          <p:nvPr/>
        </p:nvGrpSpPr>
        <p:grpSpPr>
          <a:xfrm>
            <a:off x="9646768" y="1707697"/>
            <a:ext cx="2709401" cy="4331930"/>
            <a:chOff x="6860051" y="1214428"/>
            <a:chExt cx="1926791" cy="3080653"/>
          </a:xfrm>
        </p:grpSpPr>
        <p:sp>
          <p:nvSpPr>
            <p:cNvPr id="106" name="Rectangle 4"/>
            <p:cNvSpPr/>
            <p:nvPr/>
          </p:nvSpPr>
          <p:spPr>
            <a:xfrm>
              <a:off x="6860051" y="1214428"/>
              <a:ext cx="1926791" cy="1714512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54"/>
            <p:cNvGrpSpPr/>
            <p:nvPr/>
          </p:nvGrpSpPr>
          <p:grpSpPr>
            <a:xfrm>
              <a:off x="7000892" y="3500444"/>
              <a:ext cx="1785950" cy="794637"/>
              <a:chOff x="7000892" y="3500444"/>
              <a:chExt cx="1785950" cy="794637"/>
            </a:xfrm>
          </p:grpSpPr>
          <p:sp>
            <p:nvSpPr>
              <p:cNvPr id="112" name="Rectangle 40"/>
              <p:cNvSpPr/>
              <p:nvPr/>
            </p:nvSpPr>
            <p:spPr>
              <a:xfrm>
                <a:off x="7000892" y="3786196"/>
                <a:ext cx="1785950" cy="508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113" name="Rectangle 41"/>
              <p:cNvSpPr/>
              <p:nvPr/>
            </p:nvSpPr>
            <p:spPr>
              <a:xfrm>
                <a:off x="7000892" y="3500444"/>
                <a:ext cx="1280421" cy="2626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109" name="Group 61"/>
            <p:cNvGrpSpPr/>
            <p:nvPr/>
          </p:nvGrpSpPr>
          <p:grpSpPr>
            <a:xfrm>
              <a:off x="7286644" y="1214428"/>
              <a:ext cx="1071570" cy="357172"/>
              <a:chOff x="7286644" y="1214428"/>
              <a:chExt cx="1071570" cy="357172"/>
            </a:xfrm>
          </p:grpSpPr>
          <p:sp>
            <p:nvSpPr>
              <p:cNvPr id="110" name="Rectangle 45"/>
              <p:cNvSpPr/>
              <p:nvPr/>
            </p:nvSpPr>
            <p:spPr>
              <a:xfrm>
                <a:off x="7286644" y="1214428"/>
                <a:ext cx="1071570" cy="357172"/>
              </a:xfrm>
              <a:prstGeom prst="rect">
                <a:avLst/>
              </a:prstGeom>
              <a:solidFill>
                <a:srgbClr val="2E2E2E"/>
              </a:soli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Rectangle 49"/>
              <p:cNvSpPr/>
              <p:nvPr/>
            </p:nvSpPr>
            <p:spPr>
              <a:xfrm>
                <a:off x="7400619" y="1285866"/>
                <a:ext cx="888269" cy="2502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87" dirty="0" smtClean="0">
                    <a:solidFill>
                      <a:schemeClr val="bg1"/>
                    </a:solidFill>
                    <a:latin typeface="Open Sans" pitchFamily="34" charset="0"/>
                    <a:ea typeface="Open Sans" pitchFamily="34" charset="0"/>
                    <a:cs typeface="Open Sans" pitchFamily="34" charset="0"/>
                  </a:rPr>
                  <a:t>24.11.2015</a:t>
                </a:r>
                <a:endParaRPr lang="en-US" sz="1687" dirty="0">
                  <a:solidFill>
                    <a:schemeClr val="bg1"/>
                  </a:solidFill>
                  <a:latin typeface="Open Sans" pitchFamily="34" charset="0"/>
                  <a:ea typeface="Open Sans" pitchFamily="34" charset="0"/>
                  <a:cs typeface="Open Sans" pitchFamily="34" charset="0"/>
                </a:endParaRPr>
              </a:p>
            </p:txBody>
          </p:sp>
        </p:grpSp>
      </p:grpSp>
      <p:sp>
        <p:nvSpPr>
          <p:cNvPr id="3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02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3150730" y="428832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8814733" y="4268988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" name="椭圆 34"/>
          <p:cNvSpPr/>
          <p:nvPr/>
        </p:nvSpPr>
        <p:spPr>
          <a:xfrm rot="16200000">
            <a:off x="5099527" y="3947112"/>
            <a:ext cx="1288475" cy="165705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7125903" y="3911417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0" name="TextBox 14"/>
          <p:cNvSpPr txBox="1"/>
          <p:nvPr/>
        </p:nvSpPr>
        <p:spPr>
          <a:xfrm>
            <a:off x="2250815" y="4771751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TextBox 16"/>
          <p:cNvSpPr txBox="1"/>
          <p:nvPr/>
        </p:nvSpPr>
        <p:spPr>
          <a:xfrm>
            <a:off x="8814733" y="4725046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2587427" y="235786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3" name="TextBox 18"/>
          <p:cNvSpPr txBox="1"/>
          <p:nvPr/>
        </p:nvSpPr>
        <p:spPr>
          <a:xfrm>
            <a:off x="7951417" y="240726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椭圆 34"/>
          <p:cNvSpPr/>
          <p:nvPr/>
        </p:nvSpPr>
        <p:spPr>
          <a:xfrm rot="5400000">
            <a:off x="6334398" y="2048169"/>
            <a:ext cx="1288473" cy="1657052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7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 rot="16200000">
            <a:off x="4362639" y="2014832"/>
            <a:ext cx="1269380" cy="164922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47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8" name="TextBox 23"/>
          <p:cNvSpPr txBox="1"/>
          <p:nvPr/>
        </p:nvSpPr>
        <p:spPr>
          <a:xfrm>
            <a:off x="7951417" y="2812286"/>
            <a:ext cx="248427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24"/>
          <p:cNvSpPr txBox="1"/>
          <p:nvPr/>
        </p:nvSpPr>
        <p:spPr>
          <a:xfrm>
            <a:off x="1687512" y="2816867"/>
            <a:ext cx="25208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KSO_Shape"/>
          <p:cNvSpPr>
            <a:spLocks/>
          </p:cNvSpPr>
          <p:nvPr/>
        </p:nvSpPr>
        <p:spPr bwMode="auto">
          <a:xfrm>
            <a:off x="4813323" y="2530907"/>
            <a:ext cx="778311" cy="661562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1" name="KSO_Shape"/>
          <p:cNvSpPr>
            <a:spLocks/>
          </p:cNvSpPr>
          <p:nvPr/>
        </p:nvSpPr>
        <p:spPr bwMode="auto">
          <a:xfrm>
            <a:off x="5542398" y="4405005"/>
            <a:ext cx="732270" cy="733492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2" name="KSO_Shape"/>
          <p:cNvSpPr>
            <a:spLocks/>
          </p:cNvSpPr>
          <p:nvPr/>
        </p:nvSpPr>
        <p:spPr bwMode="auto">
          <a:xfrm>
            <a:off x="6392195" y="2587062"/>
            <a:ext cx="839692" cy="576589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3" name="KSO_Shape"/>
          <p:cNvSpPr>
            <a:spLocks/>
          </p:cNvSpPr>
          <p:nvPr/>
        </p:nvSpPr>
        <p:spPr bwMode="auto">
          <a:xfrm>
            <a:off x="7193217" y="4380976"/>
            <a:ext cx="735369" cy="728015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/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itchFamily="34" charset="-122"/>
            </a:endParaRP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2265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14:gallery dir="l"/>
      </p:transition>
    </mc:Choice>
    <mc:Fallback xmlns="">
      <p:transition spd="slow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 animBg="1"/>
          <p:bldP spid="10" grpId="0"/>
          <p:bldP spid="11" grpId="0"/>
          <p:bldP spid="12" grpId="0"/>
          <p:bldP spid="13" grpId="0"/>
          <p:bldP spid="14" grpId="0" animBg="1"/>
          <p:bldP spid="18" grpId="0"/>
          <p:bldP spid="19" grpId="0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" y="4023653"/>
            <a:ext cx="12860277" cy="919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850" tIns="64926" rIns="129850" bIns="6492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79036" y="3428622"/>
            <a:ext cx="1223314" cy="1223118"/>
            <a:chOff x="1466675" y="3784103"/>
            <a:chExt cx="1301392" cy="1301862"/>
          </a:xfrm>
        </p:grpSpPr>
        <p:grpSp>
          <p:nvGrpSpPr>
            <p:cNvPr id="6" name="组合 5"/>
            <p:cNvGrpSpPr/>
            <p:nvPr/>
          </p:nvGrpSpPr>
          <p:grpSpPr>
            <a:xfrm>
              <a:off x="1466675" y="3784103"/>
              <a:ext cx="1301392" cy="1301862"/>
              <a:chOff x="4345444" y="2542859"/>
              <a:chExt cx="1810550" cy="1811205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0" name="同心圆 9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9" name="椭圆 8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7" name="TextBox 97"/>
            <p:cNvSpPr txBox="1"/>
            <p:nvPr/>
          </p:nvSpPr>
          <p:spPr>
            <a:xfrm>
              <a:off x="1692270" y="4180596"/>
              <a:ext cx="850204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6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30372" y="3593122"/>
            <a:ext cx="925859" cy="925710"/>
            <a:chOff x="3117025" y="3959191"/>
            <a:chExt cx="984950" cy="985306"/>
          </a:xfrm>
        </p:grpSpPr>
        <p:grpSp>
          <p:nvGrpSpPr>
            <p:cNvPr id="13" name="组合 12"/>
            <p:cNvGrpSpPr/>
            <p:nvPr/>
          </p:nvGrpSpPr>
          <p:grpSpPr>
            <a:xfrm>
              <a:off x="3117025" y="3959191"/>
              <a:ext cx="984950" cy="985306"/>
              <a:chOff x="4345444" y="2542859"/>
              <a:chExt cx="1810550" cy="1811205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17" name="同心圆 16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16" name="椭圆 15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2E2E2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14" name="TextBox 104"/>
            <p:cNvSpPr txBox="1"/>
            <p:nvPr/>
          </p:nvSpPr>
          <p:spPr>
            <a:xfrm>
              <a:off x="3188495" y="4196695"/>
              <a:ext cx="850204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7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84253" y="3435995"/>
            <a:ext cx="1240154" cy="1239956"/>
            <a:chOff x="4450933" y="3791953"/>
            <a:chExt cx="1319306" cy="1319782"/>
          </a:xfrm>
        </p:grpSpPr>
        <p:grpSp>
          <p:nvGrpSpPr>
            <p:cNvPr id="20" name="组合 19"/>
            <p:cNvGrpSpPr/>
            <p:nvPr/>
          </p:nvGrpSpPr>
          <p:grpSpPr>
            <a:xfrm>
              <a:off x="4450933" y="3791953"/>
              <a:ext cx="1319306" cy="1319782"/>
              <a:chOff x="4345444" y="2542859"/>
              <a:chExt cx="1810550" cy="1811205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24" name="同心圆 23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25" name="椭圆 24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23" name="椭圆 22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111"/>
            <p:cNvSpPr txBox="1"/>
            <p:nvPr/>
          </p:nvSpPr>
          <p:spPr>
            <a:xfrm>
              <a:off x="4685484" y="4180595"/>
              <a:ext cx="850203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8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52428" y="3577326"/>
            <a:ext cx="957449" cy="957296"/>
            <a:chOff x="6119197" y="3942381"/>
            <a:chExt cx="1018558" cy="1018926"/>
          </a:xfrm>
        </p:grpSpPr>
        <p:grpSp>
          <p:nvGrpSpPr>
            <p:cNvPr id="27" name="组合 26"/>
            <p:cNvGrpSpPr/>
            <p:nvPr/>
          </p:nvGrpSpPr>
          <p:grpSpPr>
            <a:xfrm>
              <a:off x="6119197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29" name="组合 28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1" name="同心圆 30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0" name="椭圆 29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2E2E2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28" name="TextBox 118"/>
            <p:cNvSpPr txBox="1"/>
            <p:nvPr/>
          </p:nvSpPr>
          <p:spPr>
            <a:xfrm>
              <a:off x="6209133" y="4196696"/>
              <a:ext cx="850205" cy="531393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9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37903" y="3577328"/>
            <a:ext cx="996435" cy="957296"/>
            <a:chOff x="7486713" y="3942381"/>
            <a:chExt cx="1060031" cy="1018926"/>
          </a:xfrm>
        </p:grpSpPr>
        <p:grpSp>
          <p:nvGrpSpPr>
            <p:cNvPr id="34" name="组合 33"/>
            <p:cNvGrpSpPr/>
            <p:nvPr/>
          </p:nvGrpSpPr>
          <p:grpSpPr>
            <a:xfrm>
              <a:off x="7486713" y="3942381"/>
              <a:ext cx="1018558" cy="1018926"/>
              <a:chOff x="4345444" y="2542859"/>
              <a:chExt cx="1810550" cy="1811205"/>
            </a:xfrm>
          </p:grpSpPr>
          <p:grpSp>
            <p:nvGrpSpPr>
              <p:cNvPr id="36" name="组合 35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38" name="同心圆 37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9" name="椭圆 38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7" name="椭圆 36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35" name="TextBox 125"/>
            <p:cNvSpPr txBox="1"/>
            <p:nvPr/>
          </p:nvSpPr>
          <p:spPr>
            <a:xfrm>
              <a:off x="7555666" y="4199439"/>
              <a:ext cx="991078" cy="485190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687" dirty="0">
                  <a:solidFill>
                    <a:schemeClr val="bg1"/>
                  </a:solidFill>
                  <a:latin typeface="+mj-ea"/>
                  <a:ea typeface="+mj-ea"/>
                </a:rPr>
                <a:t>10</a:t>
              </a:r>
              <a:r>
                <a:rPr lang="zh-CN" altLang="en-US" sz="1687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323373" y="3418552"/>
            <a:ext cx="1275054" cy="1274852"/>
            <a:chOff x="8854229" y="3773382"/>
            <a:chExt cx="1356434" cy="1356924"/>
          </a:xfrm>
        </p:grpSpPr>
        <p:grpSp>
          <p:nvGrpSpPr>
            <p:cNvPr id="41" name="组合 40"/>
            <p:cNvGrpSpPr/>
            <p:nvPr/>
          </p:nvGrpSpPr>
          <p:grpSpPr>
            <a:xfrm>
              <a:off x="8854229" y="3773382"/>
              <a:ext cx="1356434" cy="1356924"/>
              <a:chOff x="4345444" y="2542859"/>
              <a:chExt cx="1810550" cy="1811205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45" name="同心圆 44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椭圆 45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2E2E2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132"/>
            <p:cNvSpPr txBox="1"/>
            <p:nvPr/>
          </p:nvSpPr>
          <p:spPr>
            <a:xfrm>
              <a:off x="9068719" y="4180595"/>
              <a:ext cx="1015119" cy="531391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pPr algn="ctr"/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11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926450" y="3189043"/>
            <a:ext cx="1734137" cy="1733860"/>
            <a:chOff x="10559621" y="3529102"/>
            <a:chExt cx="1844818" cy="1845484"/>
          </a:xfrm>
        </p:grpSpPr>
        <p:grpSp>
          <p:nvGrpSpPr>
            <p:cNvPr id="48" name="组合 47"/>
            <p:cNvGrpSpPr/>
            <p:nvPr/>
          </p:nvGrpSpPr>
          <p:grpSpPr>
            <a:xfrm>
              <a:off x="10559621" y="3529102"/>
              <a:ext cx="1844818" cy="1845484"/>
              <a:chOff x="4345444" y="2542859"/>
              <a:chExt cx="1810550" cy="1811205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4345444" y="2542859"/>
                <a:ext cx="1810550" cy="1811205"/>
                <a:chOff x="1463339" y="1072758"/>
                <a:chExt cx="1546058" cy="1546058"/>
              </a:xfrm>
              <a:effectLst>
                <a:outerShdw blurRad="330200" dist="215900" dir="6900000" sx="91000" sy="91000" algn="t" rotWithShape="0">
                  <a:prstClr val="black">
                    <a:alpha val="49000"/>
                  </a:prstClr>
                </a:outerShdw>
              </a:effectLst>
            </p:grpSpPr>
            <p:sp>
              <p:nvSpPr>
                <p:cNvPr id="52" name="同心圆 51"/>
                <p:cNvSpPr/>
                <p:nvPr/>
              </p:nvSpPr>
              <p:spPr>
                <a:xfrm>
                  <a:off x="1463339" y="1072758"/>
                  <a:ext cx="1546058" cy="1546058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>
                        <a:lumMod val="95000"/>
                      </a:schemeClr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solidFill>
                      <a:schemeClr val="tx1"/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>
                  <a:off x="1484232" y="1093651"/>
                  <a:ext cx="1504274" cy="1504273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9"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4565570" y="2763062"/>
                <a:ext cx="1370298" cy="137079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969"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139"/>
            <p:cNvSpPr txBox="1"/>
            <p:nvPr/>
          </p:nvSpPr>
          <p:spPr>
            <a:xfrm>
              <a:off x="10948736" y="4180594"/>
              <a:ext cx="1097152" cy="531392"/>
            </a:xfrm>
            <a:prstGeom prst="rect">
              <a:avLst/>
            </a:prstGeom>
            <a:noFill/>
          </p:spPr>
          <p:txBody>
            <a:bodyPr wrap="square" lIns="194322" tIns="97161" rIns="194322" bIns="97161" rtlCol="0">
              <a:spAutoFit/>
            </a:bodyPr>
            <a:lstStyle/>
            <a:p>
              <a:r>
                <a:rPr lang="en-US" altLang="zh-CN" sz="1969" dirty="0">
                  <a:solidFill>
                    <a:schemeClr val="bg1"/>
                  </a:solidFill>
                  <a:latin typeface="+mj-ea"/>
                  <a:ea typeface="+mj-ea"/>
                </a:rPr>
                <a:t>12</a:t>
              </a:r>
              <a:r>
                <a:rPr lang="zh-CN" altLang="en-US" sz="1969" dirty="0">
                  <a:solidFill>
                    <a:schemeClr val="bg1"/>
                  </a:solidFill>
                  <a:latin typeface="+mj-ea"/>
                  <a:ea typeface="+mj-ea"/>
                </a:rPr>
                <a:t>月</a:t>
              </a: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919293" y="1752600"/>
            <a:ext cx="2282505" cy="1326534"/>
            <a:chOff x="800766" y="1460169"/>
            <a:chExt cx="1363987" cy="895557"/>
          </a:xfrm>
        </p:grpSpPr>
        <p:sp>
          <p:nvSpPr>
            <p:cNvPr id="55" name="TextBox 145"/>
            <p:cNvSpPr txBox="1"/>
            <p:nvPr/>
          </p:nvSpPr>
          <p:spPr>
            <a:xfrm>
              <a:off x="800766" y="1667530"/>
              <a:ext cx="1363987" cy="49169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>
              <a:off x="832687" y="1460169"/>
              <a:ext cx="1063050" cy="895557"/>
              <a:chOff x="832687" y="1460169"/>
              <a:chExt cx="1063050" cy="895557"/>
            </a:xfrm>
          </p:grpSpPr>
          <p:cxnSp>
            <p:nvCxnSpPr>
              <p:cNvPr id="57" name="直接连接符 56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148"/>
              <p:cNvSpPr txBox="1"/>
              <p:nvPr/>
            </p:nvSpPr>
            <p:spPr>
              <a:xfrm>
                <a:off x="832687" y="1460169"/>
                <a:ext cx="1063050" cy="16622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3594215" y="1752600"/>
            <a:ext cx="2215164" cy="1264797"/>
            <a:chOff x="873900" y="1596965"/>
            <a:chExt cx="1166203" cy="758761"/>
          </a:xfrm>
        </p:grpSpPr>
        <p:sp>
          <p:nvSpPr>
            <p:cNvPr id="60" name="TextBox 150"/>
            <p:cNvSpPr txBox="1"/>
            <p:nvPr/>
          </p:nvSpPr>
          <p:spPr>
            <a:xfrm>
              <a:off x="873900" y="1767302"/>
              <a:ext cx="1166203" cy="436924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892426" y="1596965"/>
              <a:ext cx="964210" cy="758761"/>
              <a:chOff x="892426" y="1596965"/>
              <a:chExt cx="964210" cy="758761"/>
            </a:xfrm>
          </p:grpSpPr>
          <p:cxnSp>
            <p:nvCxnSpPr>
              <p:cNvPr id="62" name="直接连接符 61"/>
              <p:cNvCxnSpPr/>
              <p:nvPr/>
            </p:nvCxnSpPr>
            <p:spPr>
              <a:xfrm flipV="1">
                <a:off x="1481601" y="2139702"/>
                <a:ext cx="0" cy="216024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153"/>
              <p:cNvSpPr txBox="1"/>
              <p:nvPr/>
            </p:nvSpPr>
            <p:spPr>
              <a:xfrm>
                <a:off x="892426" y="1596965"/>
                <a:ext cx="964210" cy="147710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4" name="组合 63"/>
          <p:cNvGrpSpPr/>
          <p:nvPr/>
        </p:nvGrpSpPr>
        <p:grpSpPr>
          <a:xfrm>
            <a:off x="6328120" y="1752599"/>
            <a:ext cx="2305160" cy="1215653"/>
            <a:chOff x="873900" y="1622147"/>
            <a:chExt cx="1166203" cy="669803"/>
          </a:xfrm>
        </p:grpSpPr>
        <p:sp>
          <p:nvSpPr>
            <p:cNvPr id="65" name="TextBox 155"/>
            <p:cNvSpPr txBox="1"/>
            <p:nvPr/>
          </p:nvSpPr>
          <p:spPr>
            <a:xfrm>
              <a:off x="873900" y="1767302"/>
              <a:ext cx="1166203" cy="401291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>
              <a:off x="881564" y="1622147"/>
              <a:ext cx="1008112" cy="669803"/>
              <a:chOff x="881564" y="1622147"/>
              <a:chExt cx="1008112" cy="669803"/>
            </a:xfrm>
          </p:grpSpPr>
          <p:cxnSp>
            <p:nvCxnSpPr>
              <p:cNvPr id="67" name="直接连接符 66"/>
              <p:cNvCxnSpPr/>
              <p:nvPr/>
            </p:nvCxnSpPr>
            <p:spPr>
              <a:xfrm flipV="1">
                <a:off x="1481601" y="2139703"/>
                <a:ext cx="0" cy="152247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158"/>
              <p:cNvSpPr txBox="1"/>
              <p:nvPr/>
            </p:nvSpPr>
            <p:spPr>
              <a:xfrm>
                <a:off x="881564" y="1622147"/>
                <a:ext cx="1008112" cy="135663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9615450" y="1752597"/>
            <a:ext cx="2180478" cy="1264801"/>
            <a:chOff x="873900" y="1598062"/>
            <a:chExt cx="1166203" cy="717957"/>
          </a:xfrm>
        </p:grpSpPr>
        <p:sp>
          <p:nvSpPr>
            <p:cNvPr id="70" name="TextBox 160"/>
            <p:cNvSpPr txBox="1"/>
            <p:nvPr/>
          </p:nvSpPr>
          <p:spPr>
            <a:xfrm>
              <a:off x="873900" y="1767302"/>
              <a:ext cx="1166203" cy="413426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1" name="组合 70"/>
            <p:cNvGrpSpPr/>
            <p:nvPr/>
          </p:nvGrpSpPr>
          <p:grpSpPr>
            <a:xfrm>
              <a:off x="873900" y="1598062"/>
              <a:ext cx="1008112" cy="717957"/>
              <a:chOff x="873900" y="1598062"/>
              <a:chExt cx="1008112" cy="717957"/>
            </a:xfrm>
          </p:grpSpPr>
          <p:cxnSp>
            <p:nvCxnSpPr>
              <p:cNvPr id="72" name="直接连接符 71"/>
              <p:cNvCxnSpPr/>
              <p:nvPr/>
            </p:nvCxnSpPr>
            <p:spPr>
              <a:xfrm flipV="1">
                <a:off x="1481601" y="2180110"/>
                <a:ext cx="0" cy="135909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extBox 163"/>
              <p:cNvSpPr txBox="1"/>
              <p:nvPr/>
            </p:nvSpPr>
            <p:spPr>
              <a:xfrm>
                <a:off x="873900" y="1598062"/>
                <a:ext cx="1008112" cy="139766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4" name="组合 73"/>
          <p:cNvGrpSpPr/>
          <p:nvPr/>
        </p:nvGrpSpPr>
        <p:grpSpPr>
          <a:xfrm>
            <a:off x="2193877" y="4812394"/>
            <a:ext cx="2284392" cy="1378801"/>
            <a:chOff x="873900" y="1340833"/>
            <a:chExt cx="1166203" cy="903967"/>
          </a:xfrm>
        </p:grpSpPr>
        <p:sp>
          <p:nvSpPr>
            <p:cNvPr id="75" name="TextBox 16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884396" y="1340833"/>
              <a:ext cx="1008112" cy="409610"/>
              <a:chOff x="884396" y="1340833"/>
              <a:chExt cx="1008112" cy="409610"/>
            </a:xfrm>
          </p:grpSpPr>
          <p:cxnSp>
            <p:nvCxnSpPr>
              <p:cNvPr id="77" name="直接连接符 7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168"/>
              <p:cNvSpPr txBox="1"/>
              <p:nvPr/>
            </p:nvSpPr>
            <p:spPr>
              <a:xfrm>
                <a:off x="884396" y="158901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79" name="组合 78"/>
          <p:cNvGrpSpPr/>
          <p:nvPr/>
        </p:nvGrpSpPr>
        <p:grpSpPr>
          <a:xfrm>
            <a:off x="4996502" y="4812394"/>
            <a:ext cx="2284392" cy="1378801"/>
            <a:chOff x="873900" y="1340833"/>
            <a:chExt cx="1166203" cy="903967"/>
          </a:xfrm>
        </p:grpSpPr>
        <p:sp>
          <p:nvSpPr>
            <p:cNvPr id="80" name="TextBox 170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1" name="组合 80"/>
            <p:cNvGrpSpPr/>
            <p:nvPr/>
          </p:nvGrpSpPr>
          <p:grpSpPr>
            <a:xfrm>
              <a:off x="875710" y="1340833"/>
              <a:ext cx="1008112" cy="398525"/>
              <a:chOff x="875710" y="1340833"/>
              <a:chExt cx="1008112" cy="398525"/>
            </a:xfrm>
          </p:grpSpPr>
          <p:cxnSp>
            <p:nvCxnSpPr>
              <p:cNvPr id="82" name="直接连接符 81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173"/>
              <p:cNvSpPr txBox="1"/>
              <p:nvPr/>
            </p:nvSpPr>
            <p:spPr>
              <a:xfrm>
                <a:off x="875710" y="1577931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grpSp>
        <p:nvGrpSpPr>
          <p:cNvPr id="84" name="组合 83"/>
          <p:cNvGrpSpPr/>
          <p:nvPr/>
        </p:nvGrpSpPr>
        <p:grpSpPr>
          <a:xfrm>
            <a:off x="7773807" y="4890618"/>
            <a:ext cx="2300774" cy="1378801"/>
            <a:chOff x="865537" y="1340833"/>
            <a:chExt cx="1174566" cy="903967"/>
          </a:xfrm>
        </p:grpSpPr>
        <p:sp>
          <p:nvSpPr>
            <p:cNvPr id="85" name="TextBox 175"/>
            <p:cNvSpPr txBox="1"/>
            <p:nvPr/>
          </p:nvSpPr>
          <p:spPr>
            <a:xfrm>
              <a:off x="873900" y="1767301"/>
              <a:ext cx="1166203" cy="477499"/>
            </a:xfrm>
            <a:prstGeom prst="rect">
              <a:avLst/>
            </a:prstGeom>
            <a:noFill/>
          </p:spPr>
          <p:txBody>
            <a:bodyPr wrap="square" lIns="128568" tIns="64283" rIns="128568" bIns="64283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9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点击添加相关标题文字，点击添加相关标题文字，点击添加相关标题文字，点击添加相关标题文字。</a:t>
              </a:r>
              <a:endParaRPr lang="en-GB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86" name="组合 85"/>
            <p:cNvGrpSpPr/>
            <p:nvPr/>
          </p:nvGrpSpPr>
          <p:grpSpPr>
            <a:xfrm>
              <a:off x="865537" y="1340833"/>
              <a:ext cx="1008112" cy="392300"/>
              <a:chOff x="865537" y="1340833"/>
              <a:chExt cx="1008112" cy="392300"/>
            </a:xfrm>
          </p:grpSpPr>
          <p:cxnSp>
            <p:nvCxnSpPr>
              <p:cNvPr id="87" name="直接连接符 86"/>
              <p:cNvCxnSpPr/>
              <p:nvPr/>
            </p:nvCxnSpPr>
            <p:spPr>
              <a:xfrm>
                <a:off x="1481601" y="1340833"/>
                <a:ext cx="0" cy="20049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head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178"/>
              <p:cNvSpPr txBox="1"/>
              <p:nvPr/>
            </p:nvSpPr>
            <p:spPr>
              <a:xfrm>
                <a:off x="865537" y="1571706"/>
                <a:ext cx="1008112" cy="161427"/>
              </a:xfrm>
              <a:prstGeom prst="rect">
                <a:avLst/>
              </a:prstGeom>
              <a:noFill/>
            </p:spPr>
            <p:txBody>
              <a:bodyPr wrap="square" lIns="128568" tIns="0" rIns="128568" bIns="0" rtlCol="0" anchor="t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</p:grpSp>
      <p:sp>
        <p:nvSpPr>
          <p:cNvPr id="9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65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 p14:presetBounceEnd="5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 p14:presetBounceEnd="55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 p14:presetBounceEnd="5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9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accel="58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58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5800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38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47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47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47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42" presetClass="entr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42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353" y="2959056"/>
            <a:ext cx="8491667" cy="1723256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" fmla="*/ 0 w 6038850"/>
              <a:gd name="connsiteY0" fmla="*/ 299838 h 1304686"/>
              <a:gd name="connsiteX1" fmla="*/ 2705100 w 6038850"/>
              <a:gd name="connsiteY1" fmla="*/ 52188 h 1304686"/>
              <a:gd name="connsiteX2" fmla="*/ 5619750 w 6038850"/>
              <a:gd name="connsiteY2" fmla="*/ 1195188 h 1304686"/>
              <a:gd name="connsiteX3" fmla="*/ 6038850 w 6038850"/>
              <a:gd name="connsiteY3" fmla="*/ 1176138 h 1304686"/>
              <a:gd name="connsiteX0" fmla="*/ 0 w 6038850"/>
              <a:gd name="connsiteY0" fmla="*/ 287550 h 1218694"/>
              <a:gd name="connsiteX1" fmla="*/ 2705100 w 6038850"/>
              <a:gd name="connsiteY1" fmla="*/ 39900 h 1218694"/>
              <a:gd name="connsiteX2" fmla="*/ 4832350 w 6038850"/>
              <a:gd name="connsiteY2" fmla="*/ 1005100 h 1218694"/>
              <a:gd name="connsiteX3" fmla="*/ 6038850 w 6038850"/>
              <a:gd name="connsiteY3" fmla="*/ 1163850 h 1218694"/>
              <a:gd name="connsiteX0" fmla="*/ 0 w 6038850"/>
              <a:gd name="connsiteY0" fmla="*/ 287550 h 1225494"/>
              <a:gd name="connsiteX1" fmla="*/ 2705100 w 6038850"/>
              <a:gd name="connsiteY1" fmla="*/ 39900 h 1225494"/>
              <a:gd name="connsiteX2" fmla="*/ 4832350 w 6038850"/>
              <a:gd name="connsiteY2" fmla="*/ 1005100 h 1225494"/>
              <a:gd name="connsiteX3" fmla="*/ 6038850 w 6038850"/>
              <a:gd name="connsiteY3" fmla="*/ 1163850 h 122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8850" h="1225494">
                <a:moveTo>
                  <a:pt x="0" y="287550"/>
                </a:moveTo>
                <a:cubicBezTo>
                  <a:pt x="884237" y="89112"/>
                  <a:pt x="1899708" y="-79692"/>
                  <a:pt x="2705100" y="39900"/>
                </a:cubicBezTo>
                <a:cubicBezTo>
                  <a:pt x="3510492" y="159492"/>
                  <a:pt x="4371975" y="786025"/>
                  <a:pt x="4832350" y="1005100"/>
                </a:cubicBezTo>
                <a:cubicBezTo>
                  <a:pt x="5292725" y="1224175"/>
                  <a:pt x="5829300" y="1285558"/>
                  <a:pt x="6038850" y="1163850"/>
                </a:cubicBezTo>
              </a:path>
            </a:pathLst>
          </a:custGeom>
          <a:ln w="12700" cmpd="sng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+mj-ea"/>
              <a:ea typeface="+mj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13937" y="3548786"/>
            <a:ext cx="1194995" cy="893596"/>
            <a:chOff x="6054436" y="2405136"/>
            <a:chExt cx="849821" cy="635481"/>
          </a:xfr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Freeform 133"/>
            <p:cNvSpPr>
              <a:spLocks/>
            </p:cNvSpPr>
            <p:nvPr/>
          </p:nvSpPr>
          <p:spPr bwMode="auto">
            <a:xfrm rot="2700000" flipH="1">
              <a:off x="6116557" y="2789035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7" name="Freeform 134"/>
            <p:cNvSpPr>
              <a:spLocks/>
            </p:cNvSpPr>
            <p:nvPr/>
          </p:nvSpPr>
          <p:spPr bwMode="auto">
            <a:xfrm rot="2700000" flipH="1">
              <a:off x="6176406" y="2803550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8" name="Freeform 135"/>
            <p:cNvSpPr>
              <a:spLocks/>
            </p:cNvSpPr>
            <p:nvPr/>
          </p:nvSpPr>
          <p:spPr bwMode="auto">
            <a:xfrm rot="2700000" flipH="1">
              <a:off x="6216128" y="2815389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9" name="Freeform 107"/>
            <p:cNvSpPr>
              <a:spLocks/>
            </p:cNvSpPr>
            <p:nvPr/>
          </p:nvSpPr>
          <p:spPr bwMode="auto">
            <a:xfrm rot="2700000" flipH="1">
              <a:off x="6219230" y="2554544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0" name="Freeform 107"/>
            <p:cNvSpPr>
              <a:spLocks/>
            </p:cNvSpPr>
            <p:nvPr/>
          </p:nvSpPr>
          <p:spPr bwMode="auto">
            <a:xfrm rot="2700000">
              <a:off x="6369742" y="2705056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288 w 10000"/>
                <a:gd name="connsiteY10" fmla="*/ 8384 h 10000"/>
                <a:gd name="connsiteX11" fmla="*/ 3910 w 10000"/>
                <a:gd name="connsiteY11" fmla="*/ 6283 h 10000"/>
                <a:gd name="connsiteX12" fmla="*/ 3910 w 10000"/>
                <a:gd name="connsiteY12" fmla="*/ 6263 h 10000"/>
                <a:gd name="connsiteX13" fmla="*/ 1346 w 10000"/>
                <a:gd name="connsiteY13" fmla="*/ 5333 h 10000"/>
                <a:gd name="connsiteX14" fmla="*/ 0 w 10000"/>
                <a:gd name="connsiteY14" fmla="*/ 3172 h 10000"/>
                <a:gd name="connsiteX15" fmla="*/ 5000 w 10000"/>
                <a:gd name="connsiteY15" fmla="*/ 0 h 10000"/>
                <a:gd name="connsiteX0" fmla="*/ 5000 w 10000"/>
                <a:gd name="connsiteY0" fmla="*/ 0 h 10086"/>
                <a:gd name="connsiteX1" fmla="*/ 10000 w 10000"/>
                <a:gd name="connsiteY1" fmla="*/ 3212 h 10086"/>
                <a:gd name="connsiteX2" fmla="*/ 10000 w 10000"/>
                <a:gd name="connsiteY2" fmla="*/ 3293 h 10086"/>
                <a:gd name="connsiteX3" fmla="*/ 10000 w 10000"/>
                <a:gd name="connsiteY3" fmla="*/ 3293 h 10086"/>
                <a:gd name="connsiteX4" fmla="*/ 6795 w 10000"/>
                <a:gd name="connsiteY4" fmla="*/ 9697 h 10086"/>
                <a:gd name="connsiteX5" fmla="*/ 6635 w 10000"/>
                <a:gd name="connsiteY5" fmla="*/ 9818 h 10086"/>
                <a:gd name="connsiteX6" fmla="*/ 6635 w 10000"/>
                <a:gd name="connsiteY6" fmla="*/ 9818 h 10086"/>
                <a:gd name="connsiteX7" fmla="*/ 6635 w 10000"/>
                <a:gd name="connsiteY7" fmla="*/ 9818 h 10086"/>
                <a:gd name="connsiteX8" fmla="*/ 5897 w 10000"/>
                <a:gd name="connsiteY8" fmla="*/ 10000 h 10086"/>
                <a:gd name="connsiteX9" fmla="*/ 5288 w 10000"/>
                <a:gd name="connsiteY9" fmla="*/ 8384 h 10086"/>
                <a:gd name="connsiteX10" fmla="*/ 3910 w 10000"/>
                <a:gd name="connsiteY10" fmla="*/ 6283 h 10086"/>
                <a:gd name="connsiteX11" fmla="*/ 3910 w 10000"/>
                <a:gd name="connsiteY11" fmla="*/ 6263 h 10086"/>
                <a:gd name="connsiteX12" fmla="*/ 1346 w 10000"/>
                <a:gd name="connsiteY12" fmla="*/ 5333 h 10086"/>
                <a:gd name="connsiteX13" fmla="*/ 0 w 10000"/>
                <a:gd name="connsiteY13" fmla="*/ 3172 h 10086"/>
                <a:gd name="connsiteX14" fmla="*/ 5000 w 10000"/>
                <a:gd name="connsiteY14" fmla="*/ 0 h 1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1" name="Freeform 108"/>
            <p:cNvSpPr>
              <a:spLocks/>
            </p:cNvSpPr>
            <p:nvPr/>
          </p:nvSpPr>
          <p:spPr bwMode="auto">
            <a:xfrm rot="2700000">
              <a:off x="6407803" y="2259335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2" name="Oval 113"/>
            <p:cNvSpPr>
              <a:spLocks noChangeArrowheads="1"/>
            </p:cNvSpPr>
            <p:nvPr/>
          </p:nvSpPr>
          <p:spPr bwMode="auto">
            <a:xfrm rot="2700000">
              <a:off x="6568043" y="2481147"/>
              <a:ext cx="117123" cy="114085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3" name="Oval 116"/>
            <p:cNvSpPr>
              <a:spLocks noChangeArrowheads="1"/>
            </p:cNvSpPr>
            <p:nvPr/>
          </p:nvSpPr>
          <p:spPr bwMode="auto">
            <a:xfrm rot="2700000">
              <a:off x="6500229" y="2593093"/>
              <a:ext cx="70303" cy="72640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4" name="Oval 119"/>
            <p:cNvSpPr>
              <a:spLocks noChangeArrowheads="1"/>
            </p:cNvSpPr>
            <p:nvPr/>
          </p:nvSpPr>
          <p:spPr bwMode="auto">
            <a:xfrm rot="2700000">
              <a:off x="6447912" y="2674106"/>
              <a:ext cx="43239" cy="42313"/>
            </a:xfrm>
            <a:prstGeom prst="ellipse">
              <a:avLst/>
            </a:prstGeom>
            <a:grpFill/>
            <a:ln>
              <a:noFill/>
            </a:ln>
          </p:spPr>
          <p:txBody>
            <a:bodyPr/>
            <a:lstStyle/>
            <a:p>
              <a:pPr eaLnBrk="1" hangingPunct="1"/>
              <a:endParaRPr lang="en-US" dirty="0">
                <a:latin typeface="+mj-ea"/>
                <a:ea typeface="+mj-ea"/>
              </a:endParaRPr>
            </a:p>
          </p:txBody>
        </p:sp>
        <p:sp>
          <p:nvSpPr>
            <p:cNvPr id="15" name="Rectangle 27"/>
            <p:cNvSpPr/>
            <p:nvPr/>
          </p:nvSpPr>
          <p:spPr>
            <a:xfrm rot="2700000">
              <a:off x="6301683" y="2797997"/>
              <a:ext cx="71523" cy="438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ea"/>
                <a:ea typeface="+mj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04533" y="2436890"/>
            <a:ext cx="1347305" cy="134730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Text" lastClr="000000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Group 30"/>
          <p:cNvGrpSpPr/>
          <p:nvPr/>
        </p:nvGrpSpPr>
        <p:grpSpPr>
          <a:xfrm>
            <a:off x="6751943" y="5391446"/>
            <a:ext cx="446259" cy="391379"/>
            <a:chOff x="3175" y="-1587"/>
            <a:chExt cx="490538" cy="430212"/>
          </a:xfrm>
          <a:solidFill>
            <a:srgbClr val="2E2E2E"/>
          </a:solidFill>
        </p:grpSpPr>
        <p:sp>
          <p:nvSpPr>
            <p:cNvPr id="20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  <p:sp>
          <p:nvSpPr>
            <p:cNvPr id="21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</a:endParaRPr>
            </a:p>
          </p:txBody>
        </p:sp>
      </p:grpSp>
      <p:sp>
        <p:nvSpPr>
          <p:cNvPr id="22" name="Freeform 50"/>
          <p:cNvSpPr>
            <a:spLocks noEditPoints="1"/>
          </p:cNvSpPr>
          <p:nvPr/>
        </p:nvSpPr>
        <p:spPr bwMode="auto">
          <a:xfrm>
            <a:off x="1484655" y="4070522"/>
            <a:ext cx="368168" cy="463721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rgbClr val="2E2E2E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sp>
        <p:nvSpPr>
          <p:cNvPr id="23" name="Freeform 48"/>
          <p:cNvSpPr>
            <a:spLocks noEditPoints="1"/>
          </p:cNvSpPr>
          <p:nvPr/>
        </p:nvSpPr>
        <p:spPr bwMode="auto">
          <a:xfrm>
            <a:off x="4195839" y="4534242"/>
            <a:ext cx="340470" cy="498179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vert="horz" wrap="square" lIns="128580" tIns="64290" rIns="128580" bIns="6429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latin typeface="+mj-ea"/>
              <a:ea typeface="+mj-ea"/>
            </a:endParaRPr>
          </a:p>
        </p:txBody>
      </p:sp>
      <p:grpSp>
        <p:nvGrpSpPr>
          <p:cNvPr id="24" name="Group 18"/>
          <p:cNvGrpSpPr/>
          <p:nvPr/>
        </p:nvGrpSpPr>
        <p:grpSpPr>
          <a:xfrm>
            <a:off x="10446860" y="4474644"/>
            <a:ext cx="439103" cy="439103"/>
            <a:chOff x="6350" y="4763"/>
            <a:chExt cx="492125" cy="492125"/>
          </a:xfrm>
          <a:solidFill>
            <a:srgbClr val="0070C0"/>
          </a:solidFill>
        </p:grpSpPr>
        <p:sp>
          <p:nvSpPr>
            <p:cNvPr id="25" name="Freeform 156"/>
            <p:cNvSpPr>
              <a:spLocks noEditPoints="1"/>
            </p:cNvSpPr>
            <p:nvPr/>
          </p:nvSpPr>
          <p:spPr bwMode="auto">
            <a:xfrm>
              <a:off x="6350" y="4763"/>
              <a:ext cx="492125" cy="492125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6" name="Freeform 157"/>
            <p:cNvSpPr>
              <a:spLocks noEditPoints="1"/>
            </p:cNvSpPr>
            <p:nvPr/>
          </p:nvSpPr>
          <p:spPr bwMode="auto">
            <a:xfrm>
              <a:off x="146050" y="144463"/>
              <a:ext cx="214313" cy="214313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  <p:sp>
          <p:nvSpPr>
            <p:cNvPr id="27" name="Freeform 158"/>
            <p:cNvSpPr>
              <a:spLocks noEditPoints="1"/>
            </p:cNvSpPr>
            <p:nvPr/>
          </p:nvSpPr>
          <p:spPr bwMode="auto">
            <a:xfrm>
              <a:off x="192088" y="190501"/>
              <a:ext cx="122238" cy="122238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>
                <a:latin typeface="+mj-ea"/>
                <a:ea typeface="+mj-ea"/>
                <a:cs typeface="Roboto condensed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578230" y="3725897"/>
            <a:ext cx="1138066" cy="1138066"/>
            <a:chOff x="4677858" y="2649672"/>
            <a:chExt cx="809336" cy="809336"/>
          </a:xfrm>
          <a:solidFill>
            <a:srgbClr val="0070C0"/>
          </a:solidFill>
        </p:grpSpPr>
        <p:sp>
          <p:nvSpPr>
            <p:cNvPr id="33" name="椭圆 32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99260" y="2479375"/>
            <a:ext cx="1138066" cy="1138066"/>
            <a:chOff x="4677858" y="2649672"/>
            <a:chExt cx="809336" cy="809336"/>
          </a:xfrm>
          <a:solidFill>
            <a:srgbClr val="0070C0"/>
          </a:solidFill>
        </p:grpSpPr>
        <p:sp>
          <p:nvSpPr>
            <p:cNvPr id="36" name="椭圆 35"/>
            <p:cNvSpPr/>
            <p:nvPr/>
          </p:nvSpPr>
          <p:spPr>
            <a:xfrm>
              <a:off x="4677858" y="2649672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85829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531" kern="0">
                <a:solidFill>
                  <a:sysClr val="window" lastClr="FFFFFF"/>
                </a:solidFill>
                <a:latin typeface="+mj-ea"/>
                <a:ea typeface="+mj-ea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4719132" y="2696247"/>
              <a:ext cx="726788" cy="726784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</p:grpSp>
      <p:pic>
        <p:nvPicPr>
          <p:cNvPr id="38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551" y="1688736"/>
            <a:ext cx="2516324" cy="251632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932" y="1347165"/>
            <a:ext cx="2853101" cy="2853101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39"/>
          <p:cNvSpPr/>
          <p:nvPr/>
        </p:nvSpPr>
        <p:spPr>
          <a:xfrm>
            <a:off x="10446860" y="2443989"/>
            <a:ext cx="1014187" cy="589834"/>
          </a:xfrm>
          <a:prstGeom prst="rect">
            <a:avLst/>
          </a:prstGeom>
        </p:spPr>
        <p:txBody>
          <a:bodyPr wrap="square" lIns="96448" tIns="48225" rIns="96448" bIns="48225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708593" y="473532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708593" y="512017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3561521" y="526567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3561521" y="565052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Text Placeholder 7"/>
          <p:cNvSpPr txBox="1">
            <a:spLocks/>
          </p:cNvSpPr>
          <p:nvPr/>
        </p:nvSpPr>
        <p:spPr>
          <a:xfrm>
            <a:off x="6789353" y="586003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6789353" y="6244883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9285665" y="500964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285665" y="5394491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622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 p14:presetBounceEnd="5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 p14:presetBounceEnd="54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71129 -0.09537 C -0.71129 -0.09506 -0.56111 -0.16173 -0.47709 -0.14198 C -0.3724 -0.13272 -0.39549 -0.14753 -0.20712 0.02284 C -0.01875 0.19321 -0.04306 0.00463 3.05556E-6 8.64198E-7 " pathEditMode="relative" rAng="0" ptsTypes="assa">
                                          <p:cBhvr>
                                            <p:cTn id="9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5556" y="111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4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28" presetID="2" presetClass="entr" presetSubtype="12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2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3" accel="52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6" accel="52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2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6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8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9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9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0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22" grpId="0" animBg="1"/>
          <p:bldP spid="23" grpId="0" animBg="1"/>
          <p:bldP spid="40" grpId="0"/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918163" y="0"/>
            <a:ext cx="5965985" cy="723265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kumimoji="1" lang="zh-CN" altLang="en-US" sz="16874" b="1" dirty="0"/>
          </a:p>
        </p:txBody>
      </p:sp>
      <p:grpSp>
        <p:nvGrpSpPr>
          <p:cNvPr id="3" name="组 2"/>
          <p:cNvGrpSpPr/>
          <p:nvPr/>
        </p:nvGrpSpPr>
        <p:grpSpPr>
          <a:xfrm>
            <a:off x="6386872" y="649458"/>
            <a:ext cx="6497276" cy="1704989"/>
            <a:chOff x="4743860" y="461861"/>
            <a:chExt cx="4400139" cy="1154667"/>
          </a:xfrm>
        </p:grpSpPr>
        <p:sp>
          <p:nvSpPr>
            <p:cNvPr id="4" name="剪去单角的矩形 3"/>
            <p:cNvSpPr/>
            <p:nvPr/>
          </p:nvSpPr>
          <p:spPr>
            <a:xfrm flipH="1" flipV="1">
              <a:off x="4754355" y="461861"/>
              <a:ext cx="4389644" cy="1144170"/>
            </a:xfrm>
            <a:prstGeom prst="snip1Rect">
              <a:avLst>
                <a:gd name="adj" fmla="val 26757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直角三角形 4"/>
            <p:cNvSpPr/>
            <p:nvPr/>
          </p:nvSpPr>
          <p:spPr>
            <a:xfrm flipH="1" flipV="1">
              <a:off x="4743860" y="1291124"/>
              <a:ext cx="325404" cy="3254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4" name="矩形 23"/>
          <p:cNvSpPr/>
          <p:nvPr/>
        </p:nvSpPr>
        <p:spPr>
          <a:xfrm>
            <a:off x="10065802" y="1502401"/>
            <a:ext cx="1313180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sz="44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目录</a:t>
            </a:r>
            <a:endParaRPr lang="zh-CN" altLang="en-US" sz="44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248269" y="882670"/>
            <a:ext cx="2130713" cy="769441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4400" dirty="0" smtClean="0">
                <a:solidFill>
                  <a:schemeClr val="bg1"/>
                </a:solidFill>
                <a:latin typeface="Agency FB" panose="020B0503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DIRECTORY</a:t>
            </a:r>
            <a:endParaRPr lang="zh-CN" altLang="en-US" sz="4400" dirty="0">
              <a:solidFill>
                <a:schemeClr val="bg1"/>
              </a:solidFill>
              <a:latin typeface="Agency FB" panose="020B0503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矩形 259"/>
          <p:cNvSpPr>
            <a:spLocks noChangeArrowheads="1"/>
          </p:cNvSpPr>
          <p:nvPr/>
        </p:nvSpPr>
        <p:spPr bwMode="auto">
          <a:xfrm>
            <a:off x="8661623" y="3328293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259"/>
          <p:cNvSpPr>
            <a:spLocks noChangeArrowheads="1"/>
          </p:cNvSpPr>
          <p:nvPr/>
        </p:nvSpPr>
        <p:spPr bwMode="auto">
          <a:xfrm>
            <a:off x="8008851" y="3266738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01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59"/>
          <p:cNvSpPr>
            <a:spLocks noChangeArrowheads="1"/>
          </p:cNvSpPr>
          <p:nvPr/>
        </p:nvSpPr>
        <p:spPr bwMode="auto">
          <a:xfrm>
            <a:off x="8661623" y="4091865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矩形 259"/>
          <p:cNvSpPr>
            <a:spLocks noChangeArrowheads="1"/>
          </p:cNvSpPr>
          <p:nvPr/>
        </p:nvSpPr>
        <p:spPr bwMode="auto">
          <a:xfrm>
            <a:off x="8008851" y="4030310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02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矩形 259"/>
          <p:cNvSpPr>
            <a:spLocks noChangeArrowheads="1"/>
          </p:cNvSpPr>
          <p:nvPr/>
        </p:nvSpPr>
        <p:spPr bwMode="auto">
          <a:xfrm>
            <a:off x="8661623" y="4817728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259"/>
          <p:cNvSpPr>
            <a:spLocks noChangeArrowheads="1"/>
          </p:cNvSpPr>
          <p:nvPr/>
        </p:nvSpPr>
        <p:spPr bwMode="auto">
          <a:xfrm>
            <a:off x="8008851" y="4756173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03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矩形 259"/>
          <p:cNvSpPr>
            <a:spLocks noChangeArrowheads="1"/>
          </p:cNvSpPr>
          <p:nvPr/>
        </p:nvSpPr>
        <p:spPr bwMode="auto">
          <a:xfrm>
            <a:off x="8661623" y="5581300"/>
            <a:ext cx="2717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添加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+mn-ea"/>
                <a:sym typeface="+mn-lt"/>
              </a:rPr>
              <a:t>相关标题文字</a:t>
            </a:r>
            <a:endParaRPr lang="zh-CN" altLang="en-US" sz="2400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59"/>
          <p:cNvSpPr>
            <a:spLocks noChangeArrowheads="1"/>
          </p:cNvSpPr>
          <p:nvPr/>
        </p:nvSpPr>
        <p:spPr bwMode="auto">
          <a:xfrm>
            <a:off x="8008851" y="5519745"/>
            <a:ext cx="8294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en-US" altLang="zh-CN" dirty="0" smtClean="0">
                <a:solidFill>
                  <a:schemeClr val="bg1"/>
                </a:solidFill>
                <a:latin typeface="Agency FB" panose="020B0503020202020204" pitchFamily="34" charset="0"/>
                <a:cs typeface="+mn-ea"/>
                <a:sym typeface="+mn-lt"/>
              </a:rPr>
              <a:t>04</a:t>
            </a:r>
            <a:endParaRPr lang="zh-CN" altLang="en-US" cap="all" dirty="0">
              <a:solidFill>
                <a:schemeClr val="bg1"/>
              </a:solidFill>
              <a:latin typeface="Agency FB" panose="020B05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126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5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4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800"/>
                            </p:stCondLst>
                            <p:childTnLst>
                              <p:par>
                                <p:cTn id="5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350"/>
                            </p:stCondLst>
                            <p:childTnLst>
                              <p:par>
                                <p:cTn id="6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85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2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750"/>
                            </p:stCondLst>
                            <p:childTnLst>
                              <p:par>
                                <p:cTn id="8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250"/>
                            </p:stCondLst>
                            <p:childTnLst>
                              <p:par>
                                <p:cTn id="9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100"/>
                            </p:stCondLst>
                            <p:childTnLst>
                              <p:par>
                                <p:cTn id="9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150"/>
                            </p:stCondLst>
                            <p:childTnLst>
                              <p:par>
                                <p:cTn id="1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650"/>
                            </p:stCondLst>
                            <p:childTnLst>
                              <p:par>
                                <p:cTn id="1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24" grpId="0"/>
      <p:bldP spid="25" grpId="0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7694956" y="2775923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8405480" y="341710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1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8405480" y="3868142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2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8405480" y="431917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3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8405481" y="4770212"/>
            <a:ext cx="2101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4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 flipV="1">
            <a:off x="795" y="-8123"/>
            <a:ext cx="4684159" cy="4941973"/>
          </a:xfrm>
          <a:custGeom>
            <a:avLst/>
            <a:gdLst>
              <a:gd name="connsiteX0" fmla="*/ 0 w 6498506"/>
              <a:gd name="connsiteY0" fmla="*/ 6858000 h 6858000"/>
              <a:gd name="connsiteX1" fmla="*/ 6498506 w 6498506"/>
              <a:gd name="connsiteY1" fmla="*/ 6858000 h 6858000"/>
              <a:gd name="connsiteX2" fmla="*/ 283086 w 6498506"/>
              <a:gd name="connsiteY2" fmla="*/ 0 h 6858000"/>
              <a:gd name="connsiteX3" fmla="*/ 0 w 6498506"/>
              <a:gd name="connsiteY3" fmla="*/ 3187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8506" h="6858000">
                <a:moveTo>
                  <a:pt x="0" y="6858000"/>
                </a:moveTo>
                <a:lnTo>
                  <a:pt x="6498506" y="6858000"/>
                </a:lnTo>
                <a:lnTo>
                  <a:pt x="283086" y="0"/>
                </a:lnTo>
                <a:lnTo>
                  <a:pt x="0" y="318739"/>
                </a:ln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等腰三角形 13"/>
          <p:cNvSpPr/>
          <p:nvPr/>
        </p:nvSpPr>
        <p:spPr bwMode="auto">
          <a:xfrm flipV="1">
            <a:off x="795" y="-8123"/>
            <a:ext cx="3088733" cy="1720986"/>
          </a:xfrm>
          <a:prstGeom prst="triangle">
            <a:avLst>
              <a:gd name="adj" fmla="val 49494"/>
            </a:avLst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8057" y="2591770"/>
            <a:ext cx="2573446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070C0"/>
                </a:solidFill>
                <a:latin typeface="Impact" panose="020B0806030902050204" pitchFamily="34" charset="0"/>
                <a:ea typeface="+mn-ea"/>
              </a:rPr>
              <a:t>04</a:t>
            </a:r>
            <a:endParaRPr lang="zh-CN" altLang="en-US" sz="17506" b="1" dirty="0">
              <a:solidFill>
                <a:srgbClr val="0070C0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408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3" grpId="0" animBg="1"/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"/>
          <p:cNvSpPr/>
          <p:nvPr/>
        </p:nvSpPr>
        <p:spPr>
          <a:xfrm>
            <a:off x="353" y="4520413"/>
            <a:ext cx="12858044" cy="271223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49"/>
          <p:cNvGrpSpPr/>
          <p:nvPr/>
        </p:nvGrpSpPr>
        <p:grpSpPr>
          <a:xfrm>
            <a:off x="3315296" y="1657794"/>
            <a:ext cx="6309491" cy="2947368"/>
            <a:chOff x="2357422" y="1178940"/>
            <a:chExt cx="4486995" cy="2096021"/>
          </a:xfrm>
        </p:grpSpPr>
        <p:grpSp>
          <p:nvGrpSpPr>
            <p:cNvPr id="29" name="Group 2"/>
            <p:cNvGrpSpPr/>
            <p:nvPr/>
          </p:nvGrpSpPr>
          <p:grpSpPr>
            <a:xfrm>
              <a:off x="2357422" y="1178940"/>
              <a:ext cx="2453635" cy="2033783"/>
              <a:chOff x="152400" y="438150"/>
              <a:chExt cx="6307824" cy="5228470"/>
            </a:xfrm>
          </p:grpSpPr>
          <p:pic>
            <p:nvPicPr>
              <p:cNvPr id="36" name="Picture 5" descr="imac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438150"/>
                <a:ext cx="6307824" cy="522847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7" name="Rectangle 4"/>
              <p:cNvSpPr/>
              <p:nvPr/>
            </p:nvSpPr>
            <p:spPr>
              <a:xfrm>
                <a:off x="381000" y="666750"/>
                <a:ext cx="5867400" cy="3505200"/>
              </a:xfrm>
              <a:prstGeom prst="rect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30" name="Group 5"/>
            <p:cNvGrpSpPr/>
            <p:nvPr/>
          </p:nvGrpSpPr>
          <p:grpSpPr>
            <a:xfrm>
              <a:off x="4006494" y="1893411"/>
              <a:ext cx="2288837" cy="1381550"/>
              <a:chOff x="336947" y="1950447"/>
              <a:chExt cx="6745544" cy="4071635"/>
            </a:xfrm>
          </p:grpSpPr>
          <p:pic>
            <p:nvPicPr>
              <p:cNvPr id="34" name="Picture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947" y="1950447"/>
                <a:ext cx="6745544" cy="4071635"/>
              </a:xfrm>
              <a:prstGeom prst="rect">
                <a:avLst/>
              </a:prstGeom>
            </p:spPr>
          </p:pic>
          <p:sp>
            <p:nvSpPr>
              <p:cNvPr id="35" name="Rectangle 7"/>
              <p:cNvSpPr/>
              <p:nvPr/>
            </p:nvSpPr>
            <p:spPr>
              <a:xfrm>
                <a:off x="1129035" y="2160307"/>
                <a:ext cx="5184576" cy="3240361"/>
              </a:xfrm>
              <a:prstGeom prst="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8"/>
            <p:cNvGrpSpPr/>
            <p:nvPr/>
          </p:nvGrpSpPr>
          <p:grpSpPr>
            <a:xfrm>
              <a:off x="6406729" y="2294497"/>
              <a:ext cx="437688" cy="917910"/>
              <a:chOff x="685800" y="514350"/>
              <a:chExt cx="1985010" cy="4162944"/>
            </a:xfrm>
          </p:grpSpPr>
          <p:pic>
            <p:nvPicPr>
              <p:cNvPr id="32" name="Picture 9" descr="iPhone-5-(black).pn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5800" y="514350"/>
                <a:ext cx="1985010" cy="41629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0"/>
              <p:cNvSpPr/>
              <p:nvPr/>
            </p:nvSpPr>
            <p:spPr>
              <a:xfrm>
                <a:off x="838200" y="1123950"/>
                <a:ext cx="1676400" cy="2971799"/>
              </a:xfrm>
              <a:prstGeom prst="rect">
                <a:avLst/>
              </a:prstGeom>
              <a:blipFill dpi="0"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cxnSp>
        <p:nvCxnSpPr>
          <p:cNvPr id="38" name="Straight Connector 13"/>
          <p:cNvCxnSpPr>
            <a:stCxn id="57" idx="6"/>
            <a:endCxn id="76" idx="2"/>
          </p:cNvCxnSpPr>
          <p:nvPr/>
        </p:nvCxnSpPr>
        <p:spPr>
          <a:xfrm>
            <a:off x="2703481" y="5123138"/>
            <a:ext cx="3324077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5"/>
          <p:cNvCxnSpPr>
            <a:stCxn id="76" idx="6"/>
            <a:endCxn id="67" idx="2"/>
          </p:cNvCxnSpPr>
          <p:nvPr/>
        </p:nvCxnSpPr>
        <p:spPr>
          <a:xfrm>
            <a:off x="6721648" y="5123138"/>
            <a:ext cx="3223623" cy="2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0"/>
          <p:cNvGrpSpPr/>
          <p:nvPr/>
        </p:nvGrpSpPr>
        <p:grpSpPr>
          <a:xfrm>
            <a:off x="1105304" y="4776096"/>
            <a:ext cx="2511354" cy="1941963"/>
            <a:chOff x="785786" y="3396519"/>
            <a:chExt cx="1785950" cy="1381027"/>
          </a:xfrm>
        </p:grpSpPr>
        <p:grpSp>
          <p:nvGrpSpPr>
            <p:cNvPr id="55" name="Group 43"/>
            <p:cNvGrpSpPr/>
            <p:nvPr/>
          </p:nvGrpSpPr>
          <p:grpSpPr>
            <a:xfrm>
              <a:off x="785786" y="4000510"/>
              <a:ext cx="1785950" cy="777036"/>
              <a:chOff x="785786" y="4000510"/>
              <a:chExt cx="1785950" cy="777036"/>
            </a:xfrm>
          </p:grpSpPr>
          <p:sp>
            <p:nvSpPr>
              <p:cNvPr id="62" name="Rectangle 16"/>
              <p:cNvSpPr/>
              <p:nvPr/>
            </p:nvSpPr>
            <p:spPr>
              <a:xfrm>
                <a:off x="78578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3" name="Rectangle 19"/>
              <p:cNvSpPr/>
              <p:nvPr/>
            </p:nvSpPr>
            <p:spPr>
              <a:xfrm>
                <a:off x="1054551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56" name="Group 44"/>
            <p:cNvGrpSpPr/>
            <p:nvPr/>
          </p:nvGrpSpPr>
          <p:grpSpPr>
            <a:xfrm>
              <a:off x="1428728" y="3396519"/>
              <a:ext cx="493602" cy="493602"/>
              <a:chOff x="1428728" y="3396519"/>
              <a:chExt cx="493602" cy="493602"/>
            </a:xfrm>
          </p:grpSpPr>
          <p:sp>
            <p:nvSpPr>
              <p:cNvPr id="57" name="Oval 11"/>
              <p:cNvSpPr/>
              <p:nvPr/>
            </p:nvSpPr>
            <p:spPr>
              <a:xfrm>
                <a:off x="142872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8" name="Group 31"/>
              <p:cNvGrpSpPr/>
              <p:nvPr/>
            </p:nvGrpSpPr>
            <p:grpSpPr>
              <a:xfrm>
                <a:off x="1511112" y="3600989"/>
                <a:ext cx="338470" cy="119586"/>
                <a:chOff x="1441430" y="4357700"/>
                <a:chExt cx="503238" cy="177800"/>
              </a:xfrm>
              <a:solidFill>
                <a:schemeClr val="bg1"/>
              </a:solidFill>
            </p:grpSpPr>
            <p:sp>
              <p:nvSpPr>
                <p:cNvPr id="59" name="Freeform 19"/>
                <p:cNvSpPr>
                  <a:spLocks/>
                </p:cNvSpPr>
                <p:nvPr/>
              </p:nvSpPr>
              <p:spPr bwMode="auto">
                <a:xfrm>
                  <a:off x="1441430" y="4357700"/>
                  <a:ext cx="231775" cy="177800"/>
                </a:xfrm>
                <a:custGeom>
                  <a:avLst/>
                  <a:gdLst/>
                  <a:ahLst/>
                  <a:cxnLst>
                    <a:cxn ang="0">
                      <a:pos x="192" y="0"/>
                    </a:cxn>
                    <a:cxn ang="0">
                      <a:pos x="203" y="0"/>
                    </a:cxn>
                    <a:cxn ang="0">
                      <a:pos x="225" y="5"/>
                    </a:cxn>
                    <a:cxn ang="0">
                      <a:pos x="245" y="13"/>
                    </a:cxn>
                    <a:cxn ang="0">
                      <a:pos x="262" y="26"/>
                    </a:cxn>
                    <a:cxn ang="0">
                      <a:pos x="271" y="32"/>
                    </a:cxn>
                    <a:cxn ang="0">
                      <a:pos x="282" y="47"/>
                    </a:cxn>
                    <a:cxn ang="0">
                      <a:pos x="292" y="63"/>
                    </a:cxn>
                    <a:cxn ang="0">
                      <a:pos x="232" y="63"/>
                    </a:cxn>
                    <a:cxn ang="0">
                      <a:pos x="213" y="53"/>
                    </a:cxn>
                    <a:cxn ang="0">
                      <a:pos x="192" y="49"/>
                    </a:cxn>
                    <a:cxn ang="0">
                      <a:pos x="112" y="49"/>
                    </a:cxn>
                    <a:cxn ang="0">
                      <a:pos x="88" y="54"/>
                    </a:cxn>
                    <a:cxn ang="0">
                      <a:pos x="68" y="68"/>
                    </a:cxn>
                    <a:cxn ang="0">
                      <a:pos x="61" y="77"/>
                    </a:cxn>
                    <a:cxn ang="0">
                      <a:pos x="51" y="99"/>
                    </a:cxn>
                    <a:cxn ang="0">
                      <a:pos x="50" y="111"/>
                    </a:cxn>
                    <a:cxn ang="0">
                      <a:pos x="51" y="124"/>
                    </a:cxn>
                    <a:cxn ang="0">
                      <a:pos x="61" y="146"/>
                    </a:cxn>
                    <a:cxn ang="0">
                      <a:pos x="68" y="154"/>
                    </a:cxn>
                    <a:cxn ang="0">
                      <a:pos x="88" y="168"/>
                    </a:cxn>
                    <a:cxn ang="0">
                      <a:pos x="112" y="173"/>
                    </a:cxn>
                    <a:cxn ang="0">
                      <a:pos x="192" y="173"/>
                    </a:cxn>
                    <a:cxn ang="0">
                      <a:pos x="213" y="169"/>
                    </a:cxn>
                    <a:cxn ang="0">
                      <a:pos x="232" y="158"/>
                    </a:cxn>
                    <a:cxn ang="0">
                      <a:pos x="292" y="158"/>
                    </a:cxn>
                    <a:cxn ang="0">
                      <a:pos x="282" y="175"/>
                    </a:cxn>
                    <a:cxn ang="0">
                      <a:pos x="271" y="189"/>
                    </a:cxn>
                    <a:cxn ang="0">
                      <a:pos x="262" y="196"/>
                    </a:cxn>
                    <a:cxn ang="0">
                      <a:pos x="245" y="209"/>
                    </a:cxn>
                    <a:cxn ang="0">
                      <a:pos x="225" y="217"/>
                    </a:cxn>
                    <a:cxn ang="0">
                      <a:pos x="203" y="221"/>
                    </a:cxn>
                    <a:cxn ang="0">
                      <a:pos x="112" y="222"/>
                    </a:cxn>
                    <a:cxn ang="0">
                      <a:pos x="100" y="221"/>
                    </a:cxn>
                    <a:cxn ang="0">
                      <a:pos x="78" y="217"/>
                    </a:cxn>
                    <a:cxn ang="0">
                      <a:pos x="58" y="209"/>
                    </a:cxn>
                    <a:cxn ang="0">
                      <a:pos x="41" y="196"/>
                    </a:cxn>
                    <a:cxn ang="0">
                      <a:pos x="34" y="189"/>
                    </a:cxn>
                    <a:cxn ang="0">
                      <a:pos x="20" y="173"/>
                    </a:cxn>
                    <a:cxn ang="0">
                      <a:pos x="9" y="154"/>
                    </a:cxn>
                    <a:cxn ang="0">
                      <a:pos x="3" y="133"/>
                    </a:cxn>
                    <a:cxn ang="0">
                      <a:pos x="0" y="111"/>
                    </a:cxn>
                    <a:cxn ang="0">
                      <a:pos x="0" y="111"/>
                    </a:cxn>
                    <a:cxn ang="0">
                      <a:pos x="3" y="89"/>
                    </a:cxn>
                    <a:cxn ang="0">
                      <a:pos x="9" y="68"/>
                    </a:cxn>
                    <a:cxn ang="0">
                      <a:pos x="20" y="49"/>
                    </a:cxn>
                    <a:cxn ang="0">
                      <a:pos x="34" y="32"/>
                    </a:cxn>
                    <a:cxn ang="0">
                      <a:pos x="41" y="26"/>
                    </a:cxn>
                    <a:cxn ang="0">
                      <a:pos x="58" y="13"/>
                    </a:cxn>
                    <a:cxn ang="0">
                      <a:pos x="78" y="5"/>
                    </a:cxn>
                    <a:cxn ang="0">
                      <a:pos x="100" y="0"/>
                    </a:cxn>
                    <a:cxn ang="0">
                      <a:pos x="112" y="0"/>
                    </a:cxn>
                  </a:cxnLst>
                  <a:rect l="0" t="0" r="r" b="b"/>
                  <a:pathLst>
                    <a:path w="292" h="222">
                      <a:moveTo>
                        <a:pt x="112" y="0"/>
                      </a:move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203" y="0"/>
                      </a:lnTo>
                      <a:lnTo>
                        <a:pt x="214" y="2"/>
                      </a:lnTo>
                      <a:lnTo>
                        <a:pt x="225" y="5"/>
                      </a:lnTo>
                      <a:lnTo>
                        <a:pt x="235" y="9"/>
                      </a:lnTo>
                      <a:lnTo>
                        <a:pt x="245" y="13"/>
                      </a:lnTo>
                      <a:lnTo>
                        <a:pt x="254" y="18"/>
                      </a:lnTo>
                      <a:lnTo>
                        <a:pt x="262" y="26"/>
                      </a:lnTo>
                      <a:lnTo>
                        <a:pt x="271" y="32"/>
                      </a:lnTo>
                      <a:lnTo>
                        <a:pt x="271" y="32"/>
                      </a:lnTo>
                      <a:lnTo>
                        <a:pt x="277" y="39"/>
                      </a:lnTo>
                      <a:lnTo>
                        <a:pt x="282" y="47"/>
                      </a:lnTo>
                      <a:lnTo>
                        <a:pt x="288" y="56"/>
                      </a:lnTo>
                      <a:lnTo>
                        <a:pt x="292" y="63"/>
                      </a:lnTo>
                      <a:lnTo>
                        <a:pt x="232" y="63"/>
                      </a:lnTo>
                      <a:lnTo>
                        <a:pt x="232" y="63"/>
                      </a:lnTo>
                      <a:lnTo>
                        <a:pt x="223" y="58"/>
                      </a:lnTo>
                      <a:lnTo>
                        <a:pt x="213" y="53"/>
                      </a:lnTo>
                      <a:lnTo>
                        <a:pt x="203" y="51"/>
                      </a:lnTo>
                      <a:lnTo>
                        <a:pt x="192" y="49"/>
                      </a:lnTo>
                      <a:lnTo>
                        <a:pt x="112" y="49"/>
                      </a:lnTo>
                      <a:lnTo>
                        <a:pt x="112" y="49"/>
                      </a:lnTo>
                      <a:lnTo>
                        <a:pt x="99" y="51"/>
                      </a:lnTo>
                      <a:lnTo>
                        <a:pt x="88" y="54"/>
                      </a:lnTo>
                      <a:lnTo>
                        <a:pt x="77" y="60"/>
                      </a:lnTo>
                      <a:lnTo>
                        <a:pt x="68" y="68"/>
                      </a:lnTo>
                      <a:lnTo>
                        <a:pt x="68" y="68"/>
                      </a:lnTo>
                      <a:lnTo>
                        <a:pt x="61" y="77"/>
                      </a:lnTo>
                      <a:lnTo>
                        <a:pt x="55" y="86"/>
                      </a:lnTo>
                      <a:lnTo>
                        <a:pt x="51" y="99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0" y="111"/>
                      </a:lnTo>
                      <a:lnTo>
                        <a:pt x="51" y="124"/>
                      </a:lnTo>
                      <a:lnTo>
                        <a:pt x="55" y="135"/>
                      </a:lnTo>
                      <a:lnTo>
                        <a:pt x="61" y="146"/>
                      </a:lnTo>
                      <a:lnTo>
                        <a:pt x="68" y="154"/>
                      </a:lnTo>
                      <a:lnTo>
                        <a:pt x="68" y="154"/>
                      </a:lnTo>
                      <a:lnTo>
                        <a:pt x="77" y="162"/>
                      </a:lnTo>
                      <a:lnTo>
                        <a:pt x="88" y="168"/>
                      </a:lnTo>
                      <a:lnTo>
                        <a:pt x="99" y="172"/>
                      </a:lnTo>
                      <a:lnTo>
                        <a:pt x="112" y="173"/>
                      </a:lnTo>
                      <a:lnTo>
                        <a:pt x="192" y="173"/>
                      </a:lnTo>
                      <a:lnTo>
                        <a:pt x="192" y="173"/>
                      </a:lnTo>
                      <a:lnTo>
                        <a:pt x="203" y="172"/>
                      </a:lnTo>
                      <a:lnTo>
                        <a:pt x="213" y="169"/>
                      </a:lnTo>
                      <a:lnTo>
                        <a:pt x="223" y="164"/>
                      </a:lnTo>
                      <a:lnTo>
                        <a:pt x="232" y="158"/>
                      </a:lnTo>
                      <a:lnTo>
                        <a:pt x="292" y="158"/>
                      </a:lnTo>
                      <a:lnTo>
                        <a:pt x="292" y="158"/>
                      </a:lnTo>
                      <a:lnTo>
                        <a:pt x="288" y="167"/>
                      </a:lnTo>
                      <a:lnTo>
                        <a:pt x="282" y="175"/>
                      </a:lnTo>
                      <a:lnTo>
                        <a:pt x="277" y="183"/>
                      </a:lnTo>
                      <a:lnTo>
                        <a:pt x="271" y="189"/>
                      </a:lnTo>
                      <a:lnTo>
                        <a:pt x="271" y="189"/>
                      </a:lnTo>
                      <a:lnTo>
                        <a:pt x="262" y="196"/>
                      </a:lnTo>
                      <a:lnTo>
                        <a:pt x="254" y="203"/>
                      </a:lnTo>
                      <a:lnTo>
                        <a:pt x="245" y="209"/>
                      </a:lnTo>
                      <a:lnTo>
                        <a:pt x="235" y="214"/>
                      </a:lnTo>
                      <a:lnTo>
                        <a:pt x="225" y="217"/>
                      </a:lnTo>
                      <a:lnTo>
                        <a:pt x="214" y="220"/>
                      </a:lnTo>
                      <a:lnTo>
                        <a:pt x="203" y="221"/>
                      </a:lnTo>
                      <a:lnTo>
                        <a:pt x="192" y="222"/>
                      </a:lnTo>
                      <a:lnTo>
                        <a:pt x="112" y="222"/>
                      </a:lnTo>
                      <a:lnTo>
                        <a:pt x="112" y="222"/>
                      </a:lnTo>
                      <a:lnTo>
                        <a:pt x="100" y="221"/>
                      </a:lnTo>
                      <a:lnTo>
                        <a:pt x="89" y="220"/>
                      </a:lnTo>
                      <a:lnTo>
                        <a:pt x="78" y="217"/>
                      </a:lnTo>
                      <a:lnTo>
                        <a:pt x="68" y="214"/>
                      </a:lnTo>
                      <a:lnTo>
                        <a:pt x="58" y="209"/>
                      </a:lnTo>
                      <a:lnTo>
                        <a:pt x="50" y="203"/>
                      </a:lnTo>
                      <a:lnTo>
                        <a:pt x="41" y="196"/>
                      </a:lnTo>
                      <a:lnTo>
                        <a:pt x="34" y="189"/>
                      </a:lnTo>
                      <a:lnTo>
                        <a:pt x="34" y="189"/>
                      </a:lnTo>
                      <a:lnTo>
                        <a:pt x="26" y="182"/>
                      </a:lnTo>
                      <a:lnTo>
                        <a:pt x="20" y="173"/>
                      </a:lnTo>
                      <a:lnTo>
                        <a:pt x="14" y="164"/>
                      </a:lnTo>
                      <a:lnTo>
                        <a:pt x="9" y="154"/>
                      </a:lnTo>
                      <a:lnTo>
                        <a:pt x="5" y="143"/>
                      </a:lnTo>
                      <a:lnTo>
                        <a:pt x="3" y="133"/>
                      </a:lnTo>
                      <a:lnTo>
                        <a:pt x="2" y="122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0" y="111"/>
                      </a:lnTo>
                      <a:lnTo>
                        <a:pt x="2" y="100"/>
                      </a:lnTo>
                      <a:lnTo>
                        <a:pt x="3" y="89"/>
                      </a:lnTo>
                      <a:lnTo>
                        <a:pt x="5" y="78"/>
                      </a:lnTo>
                      <a:lnTo>
                        <a:pt x="9" y="68"/>
                      </a:lnTo>
                      <a:lnTo>
                        <a:pt x="14" y="58"/>
                      </a:lnTo>
                      <a:lnTo>
                        <a:pt x="20" y="49"/>
                      </a:lnTo>
                      <a:lnTo>
                        <a:pt x="26" y="41"/>
                      </a:lnTo>
                      <a:lnTo>
                        <a:pt x="34" y="32"/>
                      </a:lnTo>
                      <a:lnTo>
                        <a:pt x="34" y="32"/>
                      </a:lnTo>
                      <a:lnTo>
                        <a:pt x="41" y="26"/>
                      </a:lnTo>
                      <a:lnTo>
                        <a:pt x="50" y="18"/>
                      </a:lnTo>
                      <a:lnTo>
                        <a:pt x="58" y="13"/>
                      </a:lnTo>
                      <a:lnTo>
                        <a:pt x="68" y="9"/>
                      </a:lnTo>
                      <a:lnTo>
                        <a:pt x="78" y="5"/>
                      </a:lnTo>
                      <a:lnTo>
                        <a:pt x="89" y="2"/>
                      </a:lnTo>
                      <a:lnTo>
                        <a:pt x="100" y="0"/>
                      </a:lnTo>
                      <a:lnTo>
                        <a:pt x="112" y="0"/>
                      </a:lnTo>
                      <a:lnTo>
                        <a:pt x="112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0" name="Freeform 20"/>
                <p:cNvSpPr>
                  <a:spLocks/>
                </p:cNvSpPr>
                <p:nvPr/>
              </p:nvSpPr>
              <p:spPr bwMode="auto">
                <a:xfrm>
                  <a:off x="1714480" y="4357700"/>
                  <a:ext cx="230188" cy="177800"/>
                </a:xfrm>
                <a:custGeom>
                  <a:avLst/>
                  <a:gdLst/>
                  <a:ahLst/>
                  <a:cxnLst>
                    <a:cxn ang="0">
                      <a:pos x="181" y="0"/>
                    </a:cxn>
                    <a:cxn ang="0">
                      <a:pos x="192" y="0"/>
                    </a:cxn>
                    <a:cxn ang="0">
                      <a:pos x="213" y="5"/>
                    </a:cxn>
                    <a:cxn ang="0">
                      <a:pos x="234" y="13"/>
                    </a:cxn>
                    <a:cxn ang="0">
                      <a:pos x="251" y="26"/>
                    </a:cxn>
                    <a:cxn ang="0">
                      <a:pos x="258" y="32"/>
                    </a:cxn>
                    <a:cxn ang="0">
                      <a:pos x="272" y="49"/>
                    </a:cxn>
                    <a:cxn ang="0">
                      <a:pos x="283" y="68"/>
                    </a:cxn>
                    <a:cxn ang="0">
                      <a:pos x="289" y="89"/>
                    </a:cxn>
                    <a:cxn ang="0">
                      <a:pos x="292" y="111"/>
                    </a:cxn>
                    <a:cxn ang="0">
                      <a:pos x="292" y="111"/>
                    </a:cxn>
                    <a:cxn ang="0">
                      <a:pos x="289" y="133"/>
                    </a:cxn>
                    <a:cxn ang="0">
                      <a:pos x="283" y="154"/>
                    </a:cxn>
                    <a:cxn ang="0">
                      <a:pos x="272" y="173"/>
                    </a:cxn>
                    <a:cxn ang="0">
                      <a:pos x="258" y="189"/>
                    </a:cxn>
                    <a:cxn ang="0">
                      <a:pos x="251" y="196"/>
                    </a:cxn>
                    <a:cxn ang="0">
                      <a:pos x="234" y="209"/>
                    </a:cxn>
                    <a:cxn ang="0">
                      <a:pos x="213" y="217"/>
                    </a:cxn>
                    <a:cxn ang="0">
                      <a:pos x="192" y="221"/>
                    </a:cxn>
                    <a:cxn ang="0">
                      <a:pos x="100" y="222"/>
                    </a:cxn>
                    <a:cxn ang="0">
                      <a:pos x="89" y="221"/>
                    </a:cxn>
                    <a:cxn ang="0">
                      <a:pos x="67" y="217"/>
                    </a:cxn>
                    <a:cxn ang="0">
                      <a:pos x="47" y="209"/>
                    </a:cxn>
                    <a:cxn ang="0">
                      <a:pos x="30" y="196"/>
                    </a:cxn>
                    <a:cxn ang="0">
                      <a:pos x="21" y="189"/>
                    </a:cxn>
                    <a:cxn ang="0">
                      <a:pos x="9" y="175"/>
                    </a:cxn>
                    <a:cxn ang="0">
                      <a:pos x="0" y="158"/>
                    </a:cxn>
                    <a:cxn ang="0">
                      <a:pos x="61" y="158"/>
                    </a:cxn>
                    <a:cxn ang="0">
                      <a:pos x="79" y="169"/>
                    </a:cxn>
                    <a:cxn ang="0">
                      <a:pos x="100" y="173"/>
                    </a:cxn>
                    <a:cxn ang="0">
                      <a:pos x="181" y="173"/>
                    </a:cxn>
                    <a:cxn ang="0">
                      <a:pos x="204" y="168"/>
                    </a:cxn>
                    <a:cxn ang="0">
                      <a:pos x="224" y="154"/>
                    </a:cxn>
                    <a:cxn ang="0">
                      <a:pos x="231" y="146"/>
                    </a:cxn>
                    <a:cxn ang="0">
                      <a:pos x="241" y="124"/>
                    </a:cxn>
                    <a:cxn ang="0">
                      <a:pos x="242" y="111"/>
                    </a:cxn>
                    <a:cxn ang="0">
                      <a:pos x="241" y="99"/>
                    </a:cxn>
                    <a:cxn ang="0">
                      <a:pos x="231" y="77"/>
                    </a:cxn>
                    <a:cxn ang="0">
                      <a:pos x="224" y="68"/>
                    </a:cxn>
                    <a:cxn ang="0">
                      <a:pos x="204" y="54"/>
                    </a:cxn>
                    <a:cxn ang="0">
                      <a:pos x="181" y="49"/>
                    </a:cxn>
                    <a:cxn ang="0">
                      <a:pos x="100" y="49"/>
                    </a:cxn>
                    <a:cxn ang="0">
                      <a:pos x="79" y="53"/>
                    </a:cxn>
                    <a:cxn ang="0">
                      <a:pos x="61" y="63"/>
                    </a:cxn>
                    <a:cxn ang="0">
                      <a:pos x="0" y="63"/>
                    </a:cxn>
                    <a:cxn ang="0">
                      <a:pos x="9" y="47"/>
                    </a:cxn>
                    <a:cxn ang="0">
                      <a:pos x="21" y="32"/>
                    </a:cxn>
                    <a:cxn ang="0">
                      <a:pos x="30" y="26"/>
                    </a:cxn>
                    <a:cxn ang="0">
                      <a:pos x="47" y="13"/>
                    </a:cxn>
                    <a:cxn ang="0">
                      <a:pos x="67" y="5"/>
                    </a:cxn>
                    <a:cxn ang="0">
                      <a:pos x="89" y="0"/>
                    </a:cxn>
                    <a:cxn ang="0">
                      <a:pos x="100" y="0"/>
                    </a:cxn>
                  </a:cxnLst>
                  <a:rect l="0" t="0" r="r" b="b"/>
                  <a:pathLst>
                    <a:path w="292" h="222">
                      <a:moveTo>
                        <a:pt x="100" y="0"/>
                      </a:moveTo>
                      <a:lnTo>
                        <a:pt x="181" y="0"/>
                      </a:lnTo>
                      <a:lnTo>
                        <a:pt x="181" y="0"/>
                      </a:lnTo>
                      <a:lnTo>
                        <a:pt x="192" y="0"/>
                      </a:lnTo>
                      <a:lnTo>
                        <a:pt x="203" y="2"/>
                      </a:lnTo>
                      <a:lnTo>
                        <a:pt x="213" y="5"/>
                      </a:lnTo>
                      <a:lnTo>
                        <a:pt x="224" y="9"/>
                      </a:lnTo>
                      <a:lnTo>
                        <a:pt x="234" y="13"/>
                      </a:lnTo>
                      <a:lnTo>
                        <a:pt x="242" y="18"/>
                      </a:lnTo>
                      <a:lnTo>
                        <a:pt x="251" y="26"/>
                      </a:lnTo>
                      <a:lnTo>
                        <a:pt x="258" y="32"/>
                      </a:lnTo>
                      <a:lnTo>
                        <a:pt x="258" y="32"/>
                      </a:lnTo>
                      <a:lnTo>
                        <a:pt x="266" y="41"/>
                      </a:lnTo>
                      <a:lnTo>
                        <a:pt x="272" y="49"/>
                      </a:lnTo>
                      <a:lnTo>
                        <a:pt x="278" y="58"/>
                      </a:lnTo>
                      <a:lnTo>
                        <a:pt x="283" y="68"/>
                      </a:lnTo>
                      <a:lnTo>
                        <a:pt x="287" y="78"/>
                      </a:lnTo>
                      <a:lnTo>
                        <a:pt x="289" y="89"/>
                      </a:lnTo>
                      <a:lnTo>
                        <a:pt x="291" y="100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2" y="111"/>
                      </a:lnTo>
                      <a:lnTo>
                        <a:pt x="291" y="122"/>
                      </a:lnTo>
                      <a:lnTo>
                        <a:pt x="289" y="133"/>
                      </a:lnTo>
                      <a:lnTo>
                        <a:pt x="287" y="143"/>
                      </a:lnTo>
                      <a:lnTo>
                        <a:pt x="283" y="154"/>
                      </a:lnTo>
                      <a:lnTo>
                        <a:pt x="278" y="164"/>
                      </a:lnTo>
                      <a:lnTo>
                        <a:pt x="272" y="173"/>
                      </a:lnTo>
                      <a:lnTo>
                        <a:pt x="266" y="182"/>
                      </a:lnTo>
                      <a:lnTo>
                        <a:pt x="258" y="189"/>
                      </a:lnTo>
                      <a:lnTo>
                        <a:pt x="258" y="189"/>
                      </a:lnTo>
                      <a:lnTo>
                        <a:pt x="251" y="196"/>
                      </a:lnTo>
                      <a:lnTo>
                        <a:pt x="242" y="203"/>
                      </a:lnTo>
                      <a:lnTo>
                        <a:pt x="234" y="209"/>
                      </a:lnTo>
                      <a:lnTo>
                        <a:pt x="224" y="214"/>
                      </a:lnTo>
                      <a:lnTo>
                        <a:pt x="213" y="217"/>
                      </a:lnTo>
                      <a:lnTo>
                        <a:pt x="203" y="220"/>
                      </a:lnTo>
                      <a:lnTo>
                        <a:pt x="192" y="221"/>
                      </a:lnTo>
                      <a:lnTo>
                        <a:pt x="181" y="222"/>
                      </a:lnTo>
                      <a:lnTo>
                        <a:pt x="100" y="222"/>
                      </a:lnTo>
                      <a:lnTo>
                        <a:pt x="100" y="222"/>
                      </a:lnTo>
                      <a:lnTo>
                        <a:pt x="89" y="221"/>
                      </a:lnTo>
                      <a:lnTo>
                        <a:pt x="78" y="220"/>
                      </a:lnTo>
                      <a:lnTo>
                        <a:pt x="67" y="217"/>
                      </a:lnTo>
                      <a:lnTo>
                        <a:pt x="57" y="214"/>
                      </a:lnTo>
                      <a:lnTo>
                        <a:pt x="47" y="209"/>
                      </a:lnTo>
                      <a:lnTo>
                        <a:pt x="38" y="203"/>
                      </a:lnTo>
                      <a:lnTo>
                        <a:pt x="30" y="196"/>
                      </a:lnTo>
                      <a:lnTo>
                        <a:pt x="21" y="189"/>
                      </a:lnTo>
                      <a:lnTo>
                        <a:pt x="21" y="189"/>
                      </a:lnTo>
                      <a:lnTo>
                        <a:pt x="15" y="183"/>
                      </a:lnTo>
                      <a:lnTo>
                        <a:pt x="9" y="175"/>
                      </a:lnTo>
                      <a:lnTo>
                        <a:pt x="4" y="167"/>
                      </a:lnTo>
                      <a:lnTo>
                        <a:pt x="0" y="158"/>
                      </a:lnTo>
                      <a:lnTo>
                        <a:pt x="61" y="158"/>
                      </a:lnTo>
                      <a:lnTo>
                        <a:pt x="61" y="158"/>
                      </a:lnTo>
                      <a:lnTo>
                        <a:pt x="69" y="164"/>
                      </a:lnTo>
                      <a:lnTo>
                        <a:pt x="79" y="169"/>
                      </a:lnTo>
                      <a:lnTo>
                        <a:pt x="89" y="172"/>
                      </a:lnTo>
                      <a:lnTo>
                        <a:pt x="100" y="173"/>
                      </a:lnTo>
                      <a:lnTo>
                        <a:pt x="181" y="173"/>
                      </a:lnTo>
                      <a:lnTo>
                        <a:pt x="181" y="173"/>
                      </a:lnTo>
                      <a:lnTo>
                        <a:pt x="193" y="172"/>
                      </a:lnTo>
                      <a:lnTo>
                        <a:pt x="204" y="168"/>
                      </a:lnTo>
                      <a:lnTo>
                        <a:pt x="215" y="162"/>
                      </a:lnTo>
                      <a:lnTo>
                        <a:pt x="224" y="154"/>
                      </a:lnTo>
                      <a:lnTo>
                        <a:pt x="224" y="154"/>
                      </a:lnTo>
                      <a:lnTo>
                        <a:pt x="231" y="146"/>
                      </a:lnTo>
                      <a:lnTo>
                        <a:pt x="237" y="135"/>
                      </a:lnTo>
                      <a:lnTo>
                        <a:pt x="241" y="124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2" y="111"/>
                      </a:lnTo>
                      <a:lnTo>
                        <a:pt x="241" y="99"/>
                      </a:lnTo>
                      <a:lnTo>
                        <a:pt x="237" y="86"/>
                      </a:lnTo>
                      <a:lnTo>
                        <a:pt x="231" y="77"/>
                      </a:lnTo>
                      <a:lnTo>
                        <a:pt x="224" y="68"/>
                      </a:lnTo>
                      <a:lnTo>
                        <a:pt x="224" y="68"/>
                      </a:lnTo>
                      <a:lnTo>
                        <a:pt x="215" y="60"/>
                      </a:lnTo>
                      <a:lnTo>
                        <a:pt x="204" y="54"/>
                      </a:lnTo>
                      <a:lnTo>
                        <a:pt x="193" y="51"/>
                      </a:lnTo>
                      <a:lnTo>
                        <a:pt x="181" y="49"/>
                      </a:lnTo>
                      <a:lnTo>
                        <a:pt x="100" y="49"/>
                      </a:lnTo>
                      <a:lnTo>
                        <a:pt x="100" y="49"/>
                      </a:lnTo>
                      <a:lnTo>
                        <a:pt x="89" y="51"/>
                      </a:lnTo>
                      <a:lnTo>
                        <a:pt x="79" y="53"/>
                      </a:lnTo>
                      <a:lnTo>
                        <a:pt x="69" y="58"/>
                      </a:lnTo>
                      <a:lnTo>
                        <a:pt x="61" y="63"/>
                      </a:lnTo>
                      <a:lnTo>
                        <a:pt x="0" y="63"/>
                      </a:lnTo>
                      <a:lnTo>
                        <a:pt x="0" y="63"/>
                      </a:lnTo>
                      <a:lnTo>
                        <a:pt x="4" y="56"/>
                      </a:lnTo>
                      <a:lnTo>
                        <a:pt x="9" y="47"/>
                      </a:lnTo>
                      <a:lnTo>
                        <a:pt x="15" y="39"/>
                      </a:lnTo>
                      <a:lnTo>
                        <a:pt x="21" y="32"/>
                      </a:lnTo>
                      <a:lnTo>
                        <a:pt x="21" y="32"/>
                      </a:lnTo>
                      <a:lnTo>
                        <a:pt x="30" y="26"/>
                      </a:lnTo>
                      <a:lnTo>
                        <a:pt x="38" y="18"/>
                      </a:lnTo>
                      <a:lnTo>
                        <a:pt x="47" y="13"/>
                      </a:lnTo>
                      <a:lnTo>
                        <a:pt x="57" y="9"/>
                      </a:lnTo>
                      <a:lnTo>
                        <a:pt x="67" y="5"/>
                      </a:lnTo>
                      <a:lnTo>
                        <a:pt x="78" y="2"/>
                      </a:lnTo>
                      <a:lnTo>
                        <a:pt x="89" y="0"/>
                      </a:lnTo>
                      <a:lnTo>
                        <a:pt x="100" y="0"/>
                      </a:lnTo>
                      <a:lnTo>
                        <a:pt x="100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  <p:sp>
              <p:nvSpPr>
                <p:cNvPr id="61" name="Freeform 21"/>
                <p:cNvSpPr>
                  <a:spLocks/>
                </p:cNvSpPr>
                <p:nvPr/>
              </p:nvSpPr>
              <p:spPr bwMode="auto">
                <a:xfrm>
                  <a:off x="1601767" y="4427550"/>
                  <a:ext cx="195263" cy="365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24" y="0"/>
                    </a:cxn>
                    <a:cxn ang="0">
                      <a:pos x="224" y="0"/>
                    </a:cxn>
                    <a:cxn ang="0">
                      <a:pos x="229" y="1"/>
                    </a:cxn>
                    <a:cxn ang="0">
                      <a:pos x="233" y="2"/>
                    </a:cxn>
                    <a:cxn ang="0">
                      <a:pos x="236" y="5"/>
                    </a:cxn>
                    <a:cxn ang="0">
                      <a:pos x="240" y="7"/>
                    </a:cxn>
                    <a:cxn ang="0">
                      <a:pos x="242" y="11"/>
                    </a:cxn>
                    <a:cxn ang="0">
                      <a:pos x="245" y="14"/>
                    </a:cxn>
                    <a:cxn ang="0">
                      <a:pos x="246" y="18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3"/>
                    </a:cxn>
                    <a:cxn ang="0">
                      <a:pos x="246" y="28"/>
                    </a:cxn>
                    <a:cxn ang="0">
                      <a:pos x="245" y="32"/>
                    </a:cxn>
                    <a:cxn ang="0">
                      <a:pos x="242" y="36"/>
                    </a:cxn>
                    <a:cxn ang="0">
                      <a:pos x="240" y="39"/>
                    </a:cxn>
                    <a:cxn ang="0">
                      <a:pos x="236" y="42"/>
                    </a:cxn>
                    <a:cxn ang="0">
                      <a:pos x="233" y="44"/>
                    </a:cxn>
                    <a:cxn ang="0">
                      <a:pos x="229" y="45"/>
                    </a:cxn>
                    <a:cxn ang="0">
                      <a:pos x="224" y="45"/>
                    </a:cxn>
                    <a:cxn ang="0">
                      <a:pos x="24" y="45"/>
                    </a:cxn>
                    <a:cxn ang="0">
                      <a:pos x="24" y="45"/>
                    </a:cxn>
                    <a:cxn ang="0">
                      <a:pos x="19" y="45"/>
                    </a:cxn>
                    <a:cxn ang="0">
                      <a:pos x="14" y="44"/>
                    </a:cxn>
                    <a:cxn ang="0">
                      <a:pos x="10" y="42"/>
                    </a:cxn>
                    <a:cxn ang="0">
                      <a:pos x="6" y="39"/>
                    </a:cxn>
                    <a:cxn ang="0">
                      <a:pos x="4" y="36"/>
                    </a:cxn>
                    <a:cxn ang="0">
                      <a:pos x="3" y="32"/>
                    </a:cxn>
                    <a:cxn ang="0">
                      <a:pos x="0" y="28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23"/>
                    </a:cxn>
                    <a:cxn ang="0">
                      <a:pos x="0" y="18"/>
                    </a:cxn>
                    <a:cxn ang="0">
                      <a:pos x="3" y="14"/>
                    </a:cxn>
                    <a:cxn ang="0">
                      <a:pos x="4" y="11"/>
                    </a:cxn>
                    <a:cxn ang="0">
                      <a:pos x="6" y="7"/>
                    </a:cxn>
                    <a:cxn ang="0">
                      <a:pos x="10" y="5"/>
                    </a:cxn>
                    <a:cxn ang="0">
                      <a:pos x="14" y="2"/>
                    </a:cxn>
                    <a:cxn ang="0">
                      <a:pos x="19" y="1"/>
                    </a:cxn>
                    <a:cxn ang="0">
                      <a:pos x="24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46" h="45">
                      <a:moveTo>
                        <a:pt x="24" y="0"/>
                      </a:moveTo>
                      <a:lnTo>
                        <a:pt x="224" y="0"/>
                      </a:lnTo>
                      <a:lnTo>
                        <a:pt x="224" y="0"/>
                      </a:lnTo>
                      <a:lnTo>
                        <a:pt x="229" y="1"/>
                      </a:lnTo>
                      <a:lnTo>
                        <a:pt x="233" y="2"/>
                      </a:lnTo>
                      <a:lnTo>
                        <a:pt x="236" y="5"/>
                      </a:lnTo>
                      <a:lnTo>
                        <a:pt x="240" y="7"/>
                      </a:lnTo>
                      <a:lnTo>
                        <a:pt x="242" y="11"/>
                      </a:lnTo>
                      <a:lnTo>
                        <a:pt x="245" y="14"/>
                      </a:lnTo>
                      <a:lnTo>
                        <a:pt x="246" y="18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3"/>
                      </a:lnTo>
                      <a:lnTo>
                        <a:pt x="246" y="28"/>
                      </a:lnTo>
                      <a:lnTo>
                        <a:pt x="245" y="32"/>
                      </a:lnTo>
                      <a:lnTo>
                        <a:pt x="242" y="36"/>
                      </a:lnTo>
                      <a:lnTo>
                        <a:pt x="240" y="39"/>
                      </a:lnTo>
                      <a:lnTo>
                        <a:pt x="236" y="42"/>
                      </a:lnTo>
                      <a:lnTo>
                        <a:pt x="233" y="44"/>
                      </a:lnTo>
                      <a:lnTo>
                        <a:pt x="229" y="45"/>
                      </a:lnTo>
                      <a:lnTo>
                        <a:pt x="224" y="45"/>
                      </a:lnTo>
                      <a:lnTo>
                        <a:pt x="24" y="45"/>
                      </a:lnTo>
                      <a:lnTo>
                        <a:pt x="24" y="45"/>
                      </a:lnTo>
                      <a:lnTo>
                        <a:pt x="19" y="45"/>
                      </a:lnTo>
                      <a:lnTo>
                        <a:pt x="14" y="44"/>
                      </a:lnTo>
                      <a:lnTo>
                        <a:pt x="10" y="42"/>
                      </a:lnTo>
                      <a:lnTo>
                        <a:pt x="6" y="39"/>
                      </a:lnTo>
                      <a:lnTo>
                        <a:pt x="4" y="36"/>
                      </a:lnTo>
                      <a:lnTo>
                        <a:pt x="3" y="32"/>
                      </a:lnTo>
                      <a:lnTo>
                        <a:pt x="0" y="28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0" y="18"/>
                      </a:lnTo>
                      <a:lnTo>
                        <a:pt x="3" y="14"/>
                      </a:lnTo>
                      <a:lnTo>
                        <a:pt x="4" y="11"/>
                      </a:lnTo>
                      <a:lnTo>
                        <a:pt x="6" y="7"/>
                      </a:lnTo>
                      <a:lnTo>
                        <a:pt x="10" y="5"/>
                      </a:lnTo>
                      <a:lnTo>
                        <a:pt x="14" y="2"/>
                      </a:lnTo>
                      <a:lnTo>
                        <a:pt x="19" y="1"/>
                      </a:lnTo>
                      <a:lnTo>
                        <a:pt x="24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2E2E2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128580" tIns="64290" rIns="128580" bIns="6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339CA0"/>
                    </a:solidFill>
                  </a:endParaRPr>
                </a:p>
              </p:txBody>
            </p:sp>
          </p:grpSp>
        </p:grpSp>
      </p:grpSp>
      <p:grpSp>
        <p:nvGrpSpPr>
          <p:cNvPr id="64" name="Group 52"/>
          <p:cNvGrpSpPr/>
          <p:nvPr/>
        </p:nvGrpSpPr>
        <p:grpSpPr>
          <a:xfrm>
            <a:off x="9041183" y="4776096"/>
            <a:ext cx="2511354" cy="1941963"/>
            <a:chOff x="6429388" y="3396519"/>
            <a:chExt cx="1785950" cy="1381027"/>
          </a:xfrm>
        </p:grpSpPr>
        <p:grpSp>
          <p:nvGrpSpPr>
            <p:cNvPr id="65" name="Group 42"/>
            <p:cNvGrpSpPr/>
            <p:nvPr/>
          </p:nvGrpSpPr>
          <p:grpSpPr>
            <a:xfrm>
              <a:off x="6429388" y="4000510"/>
              <a:ext cx="1785950" cy="777036"/>
              <a:chOff x="6429388" y="4000510"/>
              <a:chExt cx="1785950" cy="777036"/>
            </a:xfrm>
          </p:grpSpPr>
          <p:sp>
            <p:nvSpPr>
              <p:cNvPr id="71" name="Rectangle 18"/>
              <p:cNvSpPr/>
              <p:nvPr/>
            </p:nvSpPr>
            <p:spPr>
              <a:xfrm>
                <a:off x="6429388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Rectangle 21"/>
              <p:cNvSpPr/>
              <p:nvPr/>
            </p:nvSpPr>
            <p:spPr>
              <a:xfrm>
                <a:off x="6721563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66" name="Group 46"/>
            <p:cNvGrpSpPr/>
            <p:nvPr/>
          </p:nvGrpSpPr>
          <p:grpSpPr>
            <a:xfrm>
              <a:off x="7072330" y="3396519"/>
              <a:ext cx="493602" cy="493602"/>
              <a:chOff x="7072330" y="3396519"/>
              <a:chExt cx="493602" cy="493602"/>
            </a:xfrm>
          </p:grpSpPr>
          <p:sp>
            <p:nvSpPr>
              <p:cNvPr id="67" name="Oval 14"/>
              <p:cNvSpPr/>
              <p:nvPr/>
            </p:nvSpPr>
            <p:spPr>
              <a:xfrm>
                <a:off x="7072330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68" name="Group 40"/>
              <p:cNvGrpSpPr/>
              <p:nvPr/>
            </p:nvGrpSpPr>
            <p:grpSpPr>
              <a:xfrm>
                <a:off x="7196779" y="3508006"/>
                <a:ext cx="257392" cy="257392"/>
                <a:chOff x="928662" y="2428874"/>
                <a:chExt cx="366050" cy="366050"/>
              </a:xfrm>
              <a:solidFill>
                <a:schemeClr val="bg1"/>
              </a:solidFill>
            </p:grpSpPr>
            <p:sp>
              <p:nvSpPr>
                <p:cNvPr id="69" name="AutoShape 126"/>
                <p:cNvSpPr>
                  <a:spLocks/>
                </p:cNvSpPr>
                <p:nvPr/>
              </p:nvSpPr>
              <p:spPr bwMode="auto">
                <a:xfrm>
                  <a:off x="928662" y="2428874"/>
                  <a:ext cx="366050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3499" y="14850"/>
                      </a:moveTo>
                      <a:cubicBezTo>
                        <a:pt x="9772" y="14850"/>
                        <a:pt x="6749" y="11827"/>
                        <a:pt x="6749" y="8100"/>
                      </a:cubicBezTo>
                      <a:cubicBezTo>
                        <a:pt x="6749" y="4372"/>
                        <a:pt x="9772" y="1350"/>
                        <a:pt x="13499" y="1350"/>
                      </a:cubicBezTo>
                      <a:cubicBezTo>
                        <a:pt x="17227" y="1350"/>
                        <a:pt x="20249" y="4372"/>
                        <a:pt x="20249" y="8100"/>
                      </a:cubicBezTo>
                      <a:cubicBezTo>
                        <a:pt x="20249" y="11827"/>
                        <a:pt x="17227" y="14850"/>
                        <a:pt x="13499" y="14850"/>
                      </a:cubicBezTo>
                      <a:moveTo>
                        <a:pt x="3236" y="20042"/>
                      </a:moveTo>
                      <a:cubicBezTo>
                        <a:pt x="3019" y="20266"/>
                        <a:pt x="2718" y="20408"/>
                        <a:pt x="2382" y="20408"/>
                      </a:cubicBezTo>
                      <a:cubicBezTo>
                        <a:pt x="1724" y="20408"/>
                        <a:pt x="1191" y="19875"/>
                        <a:pt x="1191" y="19218"/>
                      </a:cubicBezTo>
                      <a:cubicBezTo>
                        <a:pt x="1191" y="18881"/>
                        <a:pt x="1332" y="18580"/>
                        <a:pt x="1557" y="18363"/>
                      </a:cubicBezTo>
                      <a:lnTo>
                        <a:pt x="1551" y="18358"/>
                      </a:lnTo>
                      <a:lnTo>
                        <a:pt x="6996" y="12913"/>
                      </a:lnTo>
                      <a:cubicBezTo>
                        <a:pt x="7472" y="13555"/>
                        <a:pt x="8039" y="14122"/>
                        <a:pt x="8680" y="14599"/>
                      </a:cubicBezTo>
                      <a:cubicBezTo>
                        <a:pt x="8680" y="14599"/>
                        <a:pt x="3236" y="20042"/>
                        <a:pt x="3236" y="20042"/>
                      </a:cubicBezTo>
                      <a:close/>
                      <a:moveTo>
                        <a:pt x="13499" y="0"/>
                      </a:moveTo>
                      <a:cubicBezTo>
                        <a:pt x="9026" y="0"/>
                        <a:pt x="5399" y="3626"/>
                        <a:pt x="5399" y="8100"/>
                      </a:cubicBezTo>
                      <a:cubicBezTo>
                        <a:pt x="5399" y="9467"/>
                        <a:pt x="5742" y="10754"/>
                        <a:pt x="6341" y="11884"/>
                      </a:cubicBezTo>
                      <a:lnTo>
                        <a:pt x="709" y="17515"/>
                      </a:lnTo>
                      <a:lnTo>
                        <a:pt x="713" y="17520"/>
                      </a:lnTo>
                      <a:cubicBezTo>
                        <a:pt x="274" y="17953"/>
                        <a:pt x="0" y="18552"/>
                        <a:pt x="0" y="19218"/>
                      </a:cubicBezTo>
                      <a:cubicBezTo>
                        <a:pt x="0" y="20533"/>
                        <a:pt x="1066" y="21599"/>
                        <a:pt x="2382" y="21599"/>
                      </a:cubicBezTo>
                      <a:cubicBezTo>
                        <a:pt x="3047" y="21599"/>
                        <a:pt x="3647" y="21326"/>
                        <a:pt x="4079" y="20885"/>
                      </a:cubicBezTo>
                      <a:lnTo>
                        <a:pt x="4078" y="20884"/>
                      </a:lnTo>
                      <a:lnTo>
                        <a:pt x="9708" y="15255"/>
                      </a:lnTo>
                      <a:cubicBezTo>
                        <a:pt x="10839" y="15856"/>
                        <a:pt x="12128" y="16200"/>
                        <a:pt x="13499" y="16200"/>
                      </a:cubicBezTo>
                      <a:cubicBezTo>
                        <a:pt x="17973" y="16200"/>
                        <a:pt x="21600" y="12573"/>
                        <a:pt x="21600" y="8100"/>
                      </a:cubicBezTo>
                      <a:cubicBezTo>
                        <a:pt x="21600" y="3626"/>
                        <a:pt x="17973" y="0"/>
                        <a:pt x="13499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AutoShape 127"/>
                <p:cNvSpPr>
                  <a:spLocks/>
                </p:cNvSpPr>
                <p:nvPr/>
              </p:nvSpPr>
              <p:spPr bwMode="auto">
                <a:xfrm>
                  <a:off x="1076959" y="2485816"/>
                  <a:ext cx="86350" cy="8572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160" y="0"/>
                      </a:moveTo>
                      <a:cubicBezTo>
                        <a:pt x="9025" y="0"/>
                        <a:pt x="0" y="9025"/>
                        <a:pt x="0" y="20160"/>
                      </a:cubicBezTo>
                      <a:cubicBezTo>
                        <a:pt x="0" y="20954"/>
                        <a:pt x="644" y="21600"/>
                        <a:pt x="1440" y="21600"/>
                      </a:cubicBezTo>
                      <a:cubicBezTo>
                        <a:pt x="2235" y="21600"/>
                        <a:pt x="2880" y="20954"/>
                        <a:pt x="2880" y="20160"/>
                      </a:cubicBezTo>
                      <a:cubicBezTo>
                        <a:pt x="2880" y="10618"/>
                        <a:pt x="10617" y="2880"/>
                        <a:pt x="20160" y="2880"/>
                      </a:cubicBezTo>
                      <a:cubicBezTo>
                        <a:pt x="20955" y="2880"/>
                        <a:pt x="21599" y="2234"/>
                        <a:pt x="21599" y="1440"/>
                      </a:cubicBezTo>
                      <a:cubicBezTo>
                        <a:pt x="21599" y="645"/>
                        <a:pt x="20955" y="0"/>
                        <a:pt x="2016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grpSp>
        <p:nvGrpSpPr>
          <p:cNvPr id="73" name="Group 51"/>
          <p:cNvGrpSpPr/>
          <p:nvPr/>
        </p:nvGrpSpPr>
        <p:grpSpPr>
          <a:xfrm>
            <a:off x="5123471" y="4776096"/>
            <a:ext cx="2511354" cy="1941963"/>
            <a:chOff x="3643306" y="3396519"/>
            <a:chExt cx="1785950" cy="1381027"/>
          </a:xfrm>
        </p:grpSpPr>
        <p:grpSp>
          <p:nvGrpSpPr>
            <p:cNvPr id="74" name="Group 41"/>
            <p:cNvGrpSpPr/>
            <p:nvPr/>
          </p:nvGrpSpPr>
          <p:grpSpPr>
            <a:xfrm>
              <a:off x="3643306" y="4000510"/>
              <a:ext cx="1785950" cy="777036"/>
              <a:chOff x="3643306" y="4000510"/>
              <a:chExt cx="1785950" cy="777036"/>
            </a:xfrm>
          </p:grpSpPr>
          <p:sp>
            <p:nvSpPr>
              <p:cNvPr id="80" name="Rectangle 17"/>
              <p:cNvSpPr/>
              <p:nvPr/>
            </p:nvSpPr>
            <p:spPr>
              <a:xfrm>
                <a:off x="3643306" y="4286262"/>
                <a:ext cx="1785950" cy="4912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900" dirty="0">
                    <a:solidFill>
                      <a:schemeClr val="bg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ea"/>
                    <a:sym typeface="+mn-lt"/>
                  </a:rPr>
                  <a:t>点击添加相关标题文字，点击添加相关标题文字，点击添加相关标题文字，点击添加相关标题文字。</a:t>
                </a:r>
                <a:endParaRPr lang="en-GB" altLang="zh-CN" sz="9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81" name="Rectangle 20"/>
              <p:cNvSpPr/>
              <p:nvPr/>
            </p:nvSpPr>
            <p:spPr>
              <a:xfrm>
                <a:off x="3896070" y="4000510"/>
                <a:ext cx="1152744" cy="2407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请替换文字内容</a:t>
                </a:r>
              </a:p>
            </p:txBody>
          </p:sp>
        </p:grpSp>
        <p:grpSp>
          <p:nvGrpSpPr>
            <p:cNvPr id="75" name="Group 45"/>
            <p:cNvGrpSpPr/>
            <p:nvPr/>
          </p:nvGrpSpPr>
          <p:grpSpPr>
            <a:xfrm>
              <a:off x="4286248" y="3396519"/>
              <a:ext cx="493602" cy="493602"/>
              <a:chOff x="4286248" y="3396519"/>
              <a:chExt cx="493602" cy="493602"/>
            </a:xfrm>
          </p:grpSpPr>
          <p:sp>
            <p:nvSpPr>
              <p:cNvPr id="76" name="Oval 12"/>
              <p:cNvSpPr/>
              <p:nvPr/>
            </p:nvSpPr>
            <p:spPr>
              <a:xfrm>
                <a:off x="4286248" y="3396519"/>
                <a:ext cx="493602" cy="493602"/>
              </a:xfrm>
              <a:prstGeom prst="ellipse">
                <a:avLst/>
              </a:prstGeom>
              <a:gradFill flip="none" rotWithShape="1">
                <a:gsLst>
                  <a:gs pos="20000">
                    <a:srgbClr val="BFBFBF"/>
                  </a:gs>
                  <a:gs pos="80000">
                    <a:srgbClr val="FFFFFF"/>
                  </a:gs>
                  <a:gs pos="100000">
                    <a:schemeClr val="accent1">
                      <a:tint val="0"/>
                    </a:schemeClr>
                  </a:gs>
                </a:gsLst>
                <a:lin ang="2700000" scaled="1"/>
                <a:tileRect/>
              </a:gradFill>
              <a:ln w="28575">
                <a:solidFill>
                  <a:srgbClr val="F2F2F2"/>
                </a:solidFill>
              </a:ln>
              <a:effectLst>
                <a:outerShdw blurRad="88900" dist="75434" dir="2699985" rotWithShape="0">
                  <a:scrgbClr r="0" g="0" b="0">
                    <a:alpha val="23000"/>
                  </a:sc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77" name="Group 39"/>
              <p:cNvGrpSpPr/>
              <p:nvPr/>
            </p:nvGrpSpPr>
            <p:grpSpPr>
              <a:xfrm>
                <a:off x="4401717" y="3508006"/>
                <a:ext cx="257832" cy="257392"/>
                <a:chOff x="195935" y="2428874"/>
                <a:chExt cx="366676" cy="366050"/>
              </a:xfrm>
              <a:solidFill>
                <a:schemeClr val="bg1"/>
              </a:solidFill>
            </p:grpSpPr>
            <p:sp>
              <p:nvSpPr>
                <p:cNvPr id="78" name="AutoShape 128"/>
                <p:cNvSpPr>
                  <a:spLocks/>
                </p:cNvSpPr>
                <p:nvPr/>
              </p:nvSpPr>
              <p:spPr bwMode="auto">
                <a:xfrm>
                  <a:off x="195935" y="2428874"/>
                  <a:ext cx="366676" cy="36605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4850" y="12150"/>
                      </a:moveTo>
                      <a:cubicBezTo>
                        <a:pt x="13851" y="12150"/>
                        <a:pt x="12926" y="11859"/>
                        <a:pt x="12124" y="11386"/>
                      </a:cubicBezTo>
                      <a:lnTo>
                        <a:pt x="11892" y="11618"/>
                      </a:lnTo>
                      <a:lnTo>
                        <a:pt x="11132" y="12377"/>
                      </a:lnTo>
                      <a:lnTo>
                        <a:pt x="9846" y="13663"/>
                      </a:lnTo>
                      <a:cubicBezTo>
                        <a:pt x="9593" y="13916"/>
                        <a:pt x="9451" y="14260"/>
                        <a:pt x="9451" y="14617"/>
                      </a:cubicBezTo>
                      <a:lnTo>
                        <a:pt x="9451" y="16200"/>
                      </a:lnTo>
                      <a:lnTo>
                        <a:pt x="8101" y="16200"/>
                      </a:lnTo>
                      <a:cubicBezTo>
                        <a:pt x="7356" y="16200"/>
                        <a:pt x="6751" y="16804"/>
                        <a:pt x="6751" y="17549"/>
                      </a:cubicBezTo>
                      <a:lnTo>
                        <a:pt x="6751" y="18900"/>
                      </a:lnTo>
                      <a:lnTo>
                        <a:pt x="5170" y="18900"/>
                      </a:lnTo>
                      <a:cubicBezTo>
                        <a:pt x="4812" y="18900"/>
                        <a:pt x="4469" y="19042"/>
                        <a:pt x="4216" y="19295"/>
                      </a:cubicBezTo>
                      <a:lnTo>
                        <a:pt x="3259" y="20252"/>
                      </a:lnTo>
                      <a:lnTo>
                        <a:pt x="1352" y="20249"/>
                      </a:lnTo>
                      <a:lnTo>
                        <a:pt x="1350" y="18326"/>
                      </a:lnTo>
                      <a:lnTo>
                        <a:pt x="9223" y="10467"/>
                      </a:lnTo>
                      <a:cubicBezTo>
                        <a:pt x="9223" y="10467"/>
                        <a:pt x="9223" y="10467"/>
                        <a:pt x="9224" y="10468"/>
                      </a:cubicBezTo>
                      <a:lnTo>
                        <a:pt x="10215" y="9477"/>
                      </a:lnTo>
                      <a:cubicBezTo>
                        <a:pt x="9741" y="8674"/>
                        <a:pt x="9451" y="7748"/>
                        <a:pt x="9451" y="6750"/>
                      </a:cubicBezTo>
                      <a:cubicBezTo>
                        <a:pt x="9451" y="3767"/>
                        <a:pt x="11869" y="1350"/>
                        <a:pt x="14850" y="1350"/>
                      </a:cubicBezTo>
                      <a:cubicBezTo>
                        <a:pt x="17832" y="1350"/>
                        <a:pt x="20250" y="3767"/>
                        <a:pt x="20250" y="6750"/>
                      </a:cubicBezTo>
                      <a:cubicBezTo>
                        <a:pt x="20250" y="9732"/>
                        <a:pt x="17832" y="12150"/>
                        <a:pt x="14850" y="12150"/>
                      </a:cubicBezTo>
                      <a:moveTo>
                        <a:pt x="14850" y="0"/>
                      </a:moveTo>
                      <a:cubicBezTo>
                        <a:pt x="11123" y="0"/>
                        <a:pt x="8101" y="3022"/>
                        <a:pt x="8101" y="6750"/>
                      </a:cubicBezTo>
                      <a:cubicBezTo>
                        <a:pt x="8101" y="7617"/>
                        <a:pt x="8283" y="8438"/>
                        <a:pt x="8582" y="9199"/>
                      </a:cubicBezTo>
                      <a:lnTo>
                        <a:pt x="383" y="17400"/>
                      </a:lnTo>
                      <a:cubicBezTo>
                        <a:pt x="146" y="17637"/>
                        <a:pt x="0" y="17863"/>
                        <a:pt x="0" y="18225"/>
                      </a:cubicBezTo>
                      <a:lnTo>
                        <a:pt x="0" y="20249"/>
                      </a:lnTo>
                      <a:cubicBezTo>
                        <a:pt x="0" y="20972"/>
                        <a:pt x="626" y="21599"/>
                        <a:pt x="1349" y="21599"/>
                      </a:cubicBezTo>
                      <a:lnTo>
                        <a:pt x="3374" y="21599"/>
                      </a:lnTo>
                      <a:cubicBezTo>
                        <a:pt x="3736" y="21599"/>
                        <a:pt x="3965" y="21455"/>
                        <a:pt x="4202" y="21219"/>
                      </a:cubicBezTo>
                      <a:lnTo>
                        <a:pt x="5170" y="20249"/>
                      </a:lnTo>
                      <a:lnTo>
                        <a:pt x="6751" y="20249"/>
                      </a:lnTo>
                      <a:cubicBezTo>
                        <a:pt x="7496" y="20249"/>
                        <a:pt x="8101" y="19645"/>
                        <a:pt x="8101" y="18900"/>
                      </a:cubicBezTo>
                      <a:lnTo>
                        <a:pt x="8101" y="17549"/>
                      </a:lnTo>
                      <a:lnTo>
                        <a:pt x="9451" y="17549"/>
                      </a:lnTo>
                      <a:cubicBezTo>
                        <a:pt x="10196" y="17549"/>
                        <a:pt x="10801" y="16945"/>
                        <a:pt x="10801" y="16200"/>
                      </a:cubicBezTo>
                      <a:lnTo>
                        <a:pt x="10801" y="14617"/>
                      </a:lnTo>
                      <a:lnTo>
                        <a:pt x="12400" y="13018"/>
                      </a:lnTo>
                      <a:cubicBezTo>
                        <a:pt x="13162" y="13317"/>
                        <a:pt x="13982" y="13500"/>
                        <a:pt x="14850" y="13500"/>
                      </a:cubicBezTo>
                      <a:cubicBezTo>
                        <a:pt x="18577" y="13500"/>
                        <a:pt x="21599" y="10477"/>
                        <a:pt x="21599" y="6750"/>
                      </a:cubicBezTo>
                      <a:cubicBezTo>
                        <a:pt x="21599" y="3022"/>
                        <a:pt x="18577" y="0"/>
                        <a:pt x="14850" y="0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AutoShape 129"/>
                <p:cNvSpPr>
                  <a:spLocks/>
                </p:cNvSpPr>
                <p:nvPr/>
              </p:nvSpPr>
              <p:spPr bwMode="auto">
                <a:xfrm>
                  <a:off x="424951" y="2474552"/>
                  <a:ext cx="91356" cy="91356"/>
                </a:xfrm>
                <a:custGeom>
                  <a:avLst/>
                  <a:gdLst>
                    <a:gd name="T0" fmla="*/ 10800 w 21600"/>
                    <a:gd name="T1" fmla="+- 0 10800 134"/>
                    <a:gd name="T2" fmla="*/ 10800 h 21333"/>
                    <a:gd name="T3" fmla="*/ 10800 w 21600"/>
                    <a:gd name="T4" fmla="+- 0 10800 134"/>
                    <a:gd name="T5" fmla="*/ 10800 h 21333"/>
                    <a:gd name="T6" fmla="*/ 10800 w 21600"/>
                    <a:gd name="T7" fmla="+- 0 10800 134"/>
                    <a:gd name="T8" fmla="*/ 10800 h 21333"/>
                    <a:gd name="T9" fmla="*/ 10800 w 21600"/>
                    <a:gd name="T10" fmla="+- 0 10800 134"/>
                    <a:gd name="T11" fmla="*/ 10800 h 21333"/>
                  </a:gdLst>
                  <a:ahLst/>
                  <a:cxnLst>
                    <a:cxn ang="0">
                      <a:pos x="T0" y="T2"/>
                    </a:cxn>
                    <a:cxn ang="0">
                      <a:pos x="T3" y="T5"/>
                    </a:cxn>
                    <a:cxn ang="0">
                      <a:pos x="T6" y="T8"/>
                    </a:cxn>
                    <a:cxn ang="0">
                      <a:pos x="T9" y="T11"/>
                    </a:cxn>
                  </a:cxnLst>
                  <a:rect l="0" t="0" r="r" b="b"/>
                  <a:pathLst>
                    <a:path w="21600" h="21333">
                      <a:moveTo>
                        <a:pt x="13008" y="18684"/>
                      </a:moveTo>
                      <a:cubicBezTo>
                        <a:pt x="9017" y="15850"/>
                        <a:pt x="5542" y="12415"/>
                        <a:pt x="2694" y="8570"/>
                      </a:cubicBezTo>
                      <a:cubicBezTo>
                        <a:pt x="3736" y="5628"/>
                        <a:pt x="5693" y="3697"/>
                        <a:pt x="8585" y="2647"/>
                      </a:cubicBezTo>
                      <a:cubicBezTo>
                        <a:pt x="12578" y="5489"/>
                        <a:pt x="16048" y="8911"/>
                        <a:pt x="18889" y="12809"/>
                      </a:cubicBezTo>
                      <a:cubicBezTo>
                        <a:pt x="17836" y="15730"/>
                        <a:pt x="15883" y="17647"/>
                        <a:pt x="13008" y="18684"/>
                      </a:cubicBezTo>
                      <a:moveTo>
                        <a:pt x="21110" y="11295"/>
                      </a:moveTo>
                      <a:cubicBezTo>
                        <a:pt x="18081" y="7130"/>
                        <a:pt x="14396" y="3496"/>
                        <a:pt x="10161" y="484"/>
                      </a:cubicBezTo>
                      <a:cubicBezTo>
                        <a:pt x="9468" y="-8"/>
                        <a:pt x="8579" y="-134"/>
                        <a:pt x="7778" y="145"/>
                      </a:cubicBezTo>
                      <a:cubicBezTo>
                        <a:pt x="4027" y="1450"/>
                        <a:pt x="1463" y="3983"/>
                        <a:pt x="145" y="7687"/>
                      </a:cubicBezTo>
                      <a:cubicBezTo>
                        <a:pt x="46" y="7962"/>
                        <a:pt x="0" y="8252"/>
                        <a:pt x="0" y="8537"/>
                      </a:cubicBezTo>
                      <a:cubicBezTo>
                        <a:pt x="0" y="9071"/>
                        <a:pt x="167" y="9596"/>
                        <a:pt x="487" y="10041"/>
                      </a:cubicBezTo>
                      <a:cubicBezTo>
                        <a:pt x="3525" y="14213"/>
                        <a:pt x="7211" y="17850"/>
                        <a:pt x="11431" y="20850"/>
                      </a:cubicBezTo>
                      <a:cubicBezTo>
                        <a:pt x="12122" y="21338"/>
                        <a:pt x="13010" y="21466"/>
                        <a:pt x="13812" y="21188"/>
                      </a:cubicBezTo>
                      <a:cubicBezTo>
                        <a:pt x="17563" y="19893"/>
                        <a:pt x="20133" y="17356"/>
                        <a:pt x="21451" y="13647"/>
                      </a:cubicBezTo>
                      <a:cubicBezTo>
                        <a:pt x="21551" y="13372"/>
                        <a:pt x="21600" y="13081"/>
                        <a:pt x="21600" y="12796"/>
                      </a:cubicBezTo>
                      <a:cubicBezTo>
                        <a:pt x="21600" y="12265"/>
                        <a:pt x="21429" y="11740"/>
                        <a:pt x="21110" y="11295"/>
                      </a:cubicBezTo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53575" tIns="53575" rIns="53575" bIns="53575" anchor="ctr"/>
                <a:lstStyle/>
                <a:p>
                  <a:pPr defTabSz="642915"/>
                  <a:endParaRPr lang="en-US" sz="4219">
                    <a:solidFill>
                      <a:srgbClr val="339C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  <p:sp>
        <p:nvSpPr>
          <p:cNvPr id="51" name="TextBox 348"/>
          <p:cNvSpPr txBox="1"/>
          <p:nvPr/>
        </p:nvSpPr>
        <p:spPr>
          <a:xfrm>
            <a:off x="8246096" y="1613556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Box 349"/>
          <p:cNvSpPr txBox="1"/>
          <p:nvPr/>
        </p:nvSpPr>
        <p:spPr>
          <a:xfrm>
            <a:off x="8246097" y="1944725"/>
            <a:ext cx="3142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335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 rot="5400000">
            <a:off x="752722" y="1883031"/>
            <a:ext cx="4419570" cy="4112653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8568" tIns="64285" rIns="128568" bIns="64285" anchor="ctr"/>
          <a:lstStyle/>
          <a:p>
            <a:pPr algn="ctr" defTabSz="1285734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3500">
              <a:solidFill>
                <a:prstClr val="black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3" name="直接连接符 2"/>
          <p:cNvCxnSpPr/>
          <p:nvPr/>
        </p:nvCxnSpPr>
        <p:spPr bwMode="auto">
          <a:xfrm>
            <a:off x="3819446" y="2002879"/>
            <a:ext cx="2026928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 bwMode="auto">
          <a:xfrm>
            <a:off x="3889259" y="5927001"/>
            <a:ext cx="2024696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 bwMode="auto">
          <a:xfrm>
            <a:off x="5045093" y="3333613"/>
            <a:ext cx="187602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endCxn id="32" idx="2"/>
          </p:cNvCxnSpPr>
          <p:nvPr/>
        </p:nvCxnSpPr>
        <p:spPr bwMode="auto">
          <a:xfrm>
            <a:off x="4841925" y="4718687"/>
            <a:ext cx="202587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>
            <a:grpSpLocks/>
          </p:cNvGrpSpPr>
          <p:nvPr/>
        </p:nvGrpSpPr>
        <p:grpSpPr bwMode="auto">
          <a:xfrm>
            <a:off x="1054061" y="2347943"/>
            <a:ext cx="3177449" cy="3177449"/>
            <a:chOff x="1103084" y="2155824"/>
            <a:chExt cx="3176815" cy="3176815"/>
          </a:xfrm>
        </p:grpSpPr>
        <p:sp>
          <p:nvSpPr>
            <p:cNvPr id="10" name="椭圆 9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rgbClr val="CCD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3499999" y="1698474"/>
            <a:ext cx="524938" cy="524938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613811" y="3049696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2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4584366" y="4431110"/>
            <a:ext cx="524938" cy="524938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3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499999" y="5626647"/>
            <a:ext cx="524938" cy="524938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prstClr val="white"/>
                </a:solidFill>
                <a:latin typeface="+mj-ea"/>
                <a:ea typeface="+mj-ea"/>
              </a:rPr>
              <a:t>4</a:t>
            </a:r>
            <a:endParaRPr lang="zh-CN" altLang="en-US" dirty="0">
              <a:solidFill>
                <a:prstClr val="white"/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820012" y="1401934"/>
            <a:ext cx="1207841" cy="1207841"/>
            <a:chOff x="3989630" y="984316"/>
            <a:chExt cx="858956" cy="85895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6" cy="3825876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19" name="Freeform 846"/>
              <p:cNvSpPr>
                <a:spLocks/>
              </p:cNvSpPr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xtLst/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847"/>
              <p:cNvSpPr>
                <a:spLocks/>
              </p:cNvSpPr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xtLst/>
            </p:spPr>
            <p:txBody>
              <a:bodyPr lIns="171441" tIns="85720" rIns="171441" bIns="85720"/>
              <a:lstStyle/>
              <a:p>
                <a:pPr defTabSz="128573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3500">
                  <a:solidFill>
                    <a:prstClr val="black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6797417" y="2644454"/>
            <a:ext cx="1207841" cy="1207841"/>
            <a:chOff x="4684712" y="1948340"/>
            <a:chExt cx="858956" cy="858956"/>
          </a:xfrm>
        </p:grpSpPr>
        <p:grpSp>
          <p:nvGrpSpPr>
            <p:cNvPr id="24" name="组合 23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同心圆 2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椭圆 2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436" y="4114766"/>
            <a:ext cx="1207841" cy="1207841"/>
            <a:chOff x="4716016" y="2993953"/>
            <a:chExt cx="858956" cy="858956"/>
          </a:xfrm>
        </p:grpSpPr>
        <p:grpSp>
          <p:nvGrpSpPr>
            <p:cNvPr id="29" name="组合 28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0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830159" y="5339097"/>
            <a:ext cx="1207841" cy="1207841"/>
            <a:chOff x="3996846" y="3864636"/>
            <a:chExt cx="858956" cy="858956"/>
          </a:xfrm>
        </p:grpSpPr>
        <p:grpSp>
          <p:nvGrpSpPr>
            <p:cNvPr id="34" name="组合 33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/>
          </p:spPr>
          <p:txBody>
            <a:bodyPr lIns="171441" tIns="85720" rIns="171441" bIns="85720"/>
            <a:lstStyle/>
            <a:p>
              <a:pPr defTabSz="128573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500">
                <a:solidFill>
                  <a:prstClr val="black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45" name="Text Placeholder 7"/>
          <p:cNvSpPr txBox="1">
            <a:spLocks/>
          </p:cNvSpPr>
          <p:nvPr/>
        </p:nvSpPr>
        <p:spPr>
          <a:xfrm>
            <a:off x="7612653" y="1428295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7612652" y="1813141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7"/>
          <p:cNvSpPr txBox="1">
            <a:spLocks/>
          </p:cNvSpPr>
          <p:nvPr/>
        </p:nvSpPr>
        <p:spPr>
          <a:xfrm>
            <a:off x="8152149" y="2735887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8152148" y="3120733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Text Placeholder 7"/>
          <p:cNvSpPr txBox="1">
            <a:spLocks/>
          </p:cNvSpPr>
          <p:nvPr/>
        </p:nvSpPr>
        <p:spPr>
          <a:xfrm>
            <a:off x="8261877" y="4226359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0" name="Text Placeholder 2"/>
          <p:cNvSpPr txBox="1">
            <a:spLocks/>
          </p:cNvSpPr>
          <p:nvPr/>
        </p:nvSpPr>
        <p:spPr>
          <a:xfrm>
            <a:off x="8261876" y="4611205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1" name="Text Placeholder 7"/>
          <p:cNvSpPr txBox="1">
            <a:spLocks/>
          </p:cNvSpPr>
          <p:nvPr/>
        </p:nvSpPr>
        <p:spPr>
          <a:xfrm>
            <a:off x="7530357" y="5561383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7530356" y="5946229"/>
            <a:ext cx="2870943" cy="44161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5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177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0">
        <p14:gallery dir="l"/>
      </p:transition>
    </mc:Choice>
    <mc:Fallback xmlns="">
      <p:transition spd="slow" advTm="10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400" fill="hold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400"/>
                                            <p:tgtEl>
                                              <p:spTgt spid="4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400" fill="hold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400"/>
                                            <p:tgtEl>
                                              <p:spTgt spid="4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5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400" fill="hold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400"/>
                                            <p:tgtEl>
                                              <p:spTgt spid="4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6350"/>
                                </p:stCondLst>
                                <p:childTnLst>
                                  <p:par>
                                    <p:cTn id="6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400" fill="hold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400"/>
                                            <p:tgtEl>
                                              <p:spTgt spid="4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8400"/>
                                </p:stCondLst>
                                <p:childTnLst>
                                  <p:par>
                                    <p:cTn id="7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8900"/>
                                </p:stCondLst>
                                <p:childTnLst>
                                  <p:par>
                                    <p:cTn id="7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94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4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98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5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11850"/>
                                </p:stCondLst>
                                <p:childTnLst>
                                  <p:par>
                                    <p:cTn id="9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2350"/>
                                </p:stCondLst>
                                <p:childTnLst>
                                  <p:par>
                                    <p:cTn id="103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12850"/>
                                </p:stCondLst>
                                <p:childTnLst>
                                  <p:par>
                                    <p:cTn id="10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400" fill="hold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400"/>
                                            <p:tgtEl>
                                              <p:spTgt spid="5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13250"/>
                                </p:stCondLst>
                                <p:childTnLst>
                                  <p:par>
                                    <p:cTn id="11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400" fill="hold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400"/>
                                            <p:tgtEl>
                                              <p:spTgt spid="5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  <p:bldP spid="15" grpId="0" animBg="1"/>
          <p:bldP spid="4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5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5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5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5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23908" y="2842016"/>
            <a:ext cx="1355423" cy="1298304"/>
            <a:chOff x="1664154" y="1934950"/>
            <a:chExt cx="963741" cy="897257"/>
          </a:xfrm>
        </p:grpSpPr>
        <p:grpSp>
          <p:nvGrpSpPr>
            <p:cNvPr id="5" name="组合 4"/>
            <p:cNvGrpSpPr/>
            <p:nvPr/>
          </p:nvGrpSpPr>
          <p:grpSpPr>
            <a:xfrm rot="18900000">
              <a:off x="1664154" y="1934950"/>
              <a:ext cx="897259" cy="897257"/>
              <a:chOff x="304800" y="673100"/>
              <a:chExt cx="4000500" cy="4000500"/>
            </a:xfrm>
            <a:effectLst>
              <a:outerShdw blurRad="444500" dist="254000" dir="48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6" name="TextBox 44"/>
            <p:cNvSpPr txBox="1"/>
            <p:nvPr/>
          </p:nvSpPr>
          <p:spPr>
            <a:xfrm>
              <a:off x="1807549" y="2188595"/>
              <a:ext cx="82034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45%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670968" y="2856195"/>
            <a:ext cx="1261921" cy="1298304"/>
            <a:chOff x="3293884" y="1912625"/>
            <a:chExt cx="897259" cy="897258"/>
          </a:xfrm>
        </p:grpSpPr>
        <p:grpSp>
          <p:nvGrpSpPr>
            <p:cNvPr id="10" name="组合 9"/>
            <p:cNvGrpSpPr/>
            <p:nvPr/>
          </p:nvGrpSpPr>
          <p:grpSpPr>
            <a:xfrm rot="18900000">
              <a:off x="3293884" y="1912625"/>
              <a:ext cx="897259" cy="897258"/>
              <a:chOff x="304800" y="673100"/>
              <a:chExt cx="4000500" cy="4000500"/>
            </a:xfrm>
            <a:effectLst>
              <a:outerShdw blurRad="444500" dist="254000" dir="528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66204" y="734505"/>
                <a:ext cx="3877703" cy="3877691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1" name="TextBox 49"/>
            <p:cNvSpPr txBox="1"/>
            <p:nvPr/>
          </p:nvSpPr>
          <p:spPr>
            <a:xfrm>
              <a:off x="3404406" y="2201081"/>
              <a:ext cx="753231" cy="362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12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68%</a:t>
              </a:r>
              <a:endParaRPr lang="zh-CN" altLang="en-US" sz="2812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210210" y="2848442"/>
            <a:ext cx="1324734" cy="1298304"/>
            <a:chOff x="4849324" y="1995712"/>
            <a:chExt cx="941921" cy="897257"/>
          </a:xfrm>
        </p:grpSpPr>
        <p:grpSp>
          <p:nvGrpSpPr>
            <p:cNvPr id="15" name="组合 14"/>
            <p:cNvGrpSpPr/>
            <p:nvPr/>
          </p:nvGrpSpPr>
          <p:grpSpPr>
            <a:xfrm rot="18900000">
              <a:off x="4849324" y="1995712"/>
              <a:ext cx="897259" cy="897257"/>
              <a:chOff x="304800" y="673100"/>
              <a:chExt cx="4000500" cy="4000500"/>
            </a:xfrm>
            <a:effectLst>
              <a:outerShdw blurRad="444500" dist="254000" dir="564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6" name="TextBox 54"/>
            <p:cNvSpPr txBox="1"/>
            <p:nvPr/>
          </p:nvSpPr>
          <p:spPr>
            <a:xfrm>
              <a:off x="4963049" y="2222298"/>
              <a:ext cx="828196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79%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9810639" y="2839976"/>
            <a:ext cx="1337559" cy="1298303"/>
            <a:chOff x="6380261" y="2029113"/>
            <a:chExt cx="951040" cy="897257"/>
          </a:xfrm>
        </p:grpSpPr>
        <p:grpSp>
          <p:nvGrpSpPr>
            <p:cNvPr id="20" name="组合 19"/>
            <p:cNvGrpSpPr/>
            <p:nvPr/>
          </p:nvGrpSpPr>
          <p:grpSpPr>
            <a:xfrm rot="18900000">
              <a:off x="6380261" y="2029113"/>
              <a:ext cx="897259" cy="897257"/>
              <a:chOff x="304800" y="673100"/>
              <a:chExt cx="4000500" cy="4000500"/>
            </a:xfrm>
            <a:effectLst>
              <a:outerShdw blurRad="444500" dist="254000" dir="5700000" sx="104000" sy="104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66203" y="734507"/>
                <a:ext cx="3877701" cy="387769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1" name="TextBox 59"/>
            <p:cNvSpPr txBox="1"/>
            <p:nvPr/>
          </p:nvSpPr>
          <p:spPr>
            <a:xfrm>
              <a:off x="6501314" y="2303662"/>
              <a:ext cx="829987" cy="377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53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92%</a:t>
              </a:r>
              <a:endParaRPr lang="zh-CN" altLang="en-US" sz="2953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Freeform 8"/>
          <p:cNvSpPr>
            <a:spLocks/>
          </p:cNvSpPr>
          <p:nvPr/>
        </p:nvSpPr>
        <p:spPr bwMode="auto">
          <a:xfrm rot="18900000">
            <a:off x="1985435" y="3323427"/>
            <a:ext cx="1709280" cy="929099"/>
          </a:xfrm>
          <a:custGeom>
            <a:avLst/>
            <a:gdLst>
              <a:gd name="T0" fmla="*/ 8098 w 8105"/>
              <a:gd name="T1" fmla="*/ 0 h 4285"/>
              <a:gd name="T2" fmla="*/ 8105 w 8105"/>
              <a:gd name="T3" fmla="*/ 233 h 4285"/>
              <a:gd name="T4" fmla="*/ 4053 w 8105"/>
              <a:gd name="T5" fmla="*/ 4285 h 4285"/>
              <a:gd name="T6" fmla="*/ 0 w 8105"/>
              <a:gd name="T7" fmla="*/ 233 h 4285"/>
              <a:gd name="T8" fmla="*/ 7 w 8105"/>
              <a:gd name="T9" fmla="*/ 0 h 4285"/>
              <a:gd name="T10" fmla="*/ 1080 w 8105"/>
              <a:gd name="T11" fmla="*/ 0 h 4285"/>
              <a:gd name="T12" fmla="*/ 1071 w 8105"/>
              <a:gd name="T13" fmla="*/ 233 h 4285"/>
              <a:gd name="T14" fmla="*/ 4053 w 8105"/>
              <a:gd name="T15" fmla="*/ 3214 h 4285"/>
              <a:gd name="T16" fmla="*/ 7034 w 8105"/>
              <a:gd name="T17" fmla="*/ 233 h 4285"/>
              <a:gd name="T18" fmla="*/ 7025 w 8105"/>
              <a:gd name="T19" fmla="*/ 0 h 4285"/>
              <a:gd name="T20" fmla="*/ 8098 w 8105"/>
              <a:gd name="T21" fmla="*/ 0 h 4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4285">
                <a:moveTo>
                  <a:pt x="8098" y="0"/>
                </a:moveTo>
                <a:cubicBezTo>
                  <a:pt x="8103" y="77"/>
                  <a:pt x="8105" y="155"/>
                  <a:pt x="8105" y="233"/>
                </a:cubicBezTo>
                <a:cubicBezTo>
                  <a:pt x="8105" y="2471"/>
                  <a:pt x="6291" y="4285"/>
                  <a:pt x="4053" y="4285"/>
                </a:cubicBezTo>
                <a:cubicBezTo>
                  <a:pt x="1814" y="4285"/>
                  <a:pt x="0" y="2471"/>
                  <a:pt x="0" y="233"/>
                </a:cubicBezTo>
                <a:cubicBezTo>
                  <a:pt x="0" y="155"/>
                  <a:pt x="2" y="77"/>
                  <a:pt x="7" y="0"/>
                </a:cubicBezTo>
                <a:lnTo>
                  <a:pt x="1080" y="0"/>
                </a:lnTo>
                <a:cubicBezTo>
                  <a:pt x="1074" y="77"/>
                  <a:pt x="1071" y="154"/>
                  <a:pt x="1071" y="233"/>
                </a:cubicBezTo>
                <a:cubicBezTo>
                  <a:pt x="1071" y="1879"/>
                  <a:pt x="2406" y="3214"/>
                  <a:pt x="4053" y="3214"/>
                </a:cubicBezTo>
                <a:cubicBezTo>
                  <a:pt x="5699" y="3214"/>
                  <a:pt x="7034" y="1879"/>
                  <a:pt x="7034" y="233"/>
                </a:cubicBezTo>
                <a:cubicBezTo>
                  <a:pt x="7034" y="154"/>
                  <a:pt x="7031" y="77"/>
                  <a:pt x="7025" y="0"/>
                </a:cubicBezTo>
                <a:lnTo>
                  <a:pt x="8098" y="0"/>
                </a:lnTo>
                <a:close/>
              </a:path>
            </a:pathLst>
          </a:custGeom>
          <a:solidFill>
            <a:srgbClr val="0070C0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5" name="Freeform 7"/>
          <p:cNvSpPr>
            <a:spLocks/>
          </p:cNvSpPr>
          <p:nvPr/>
        </p:nvSpPr>
        <p:spPr bwMode="auto">
          <a:xfrm rot="19087048">
            <a:off x="4668949" y="3178578"/>
            <a:ext cx="1670362" cy="1128835"/>
          </a:xfrm>
          <a:custGeom>
            <a:avLst/>
            <a:gdLst>
              <a:gd name="T0" fmla="*/ 7997 w 8105"/>
              <a:gd name="T1" fmla="*/ 0 h 4984"/>
              <a:gd name="T2" fmla="*/ 8105 w 8105"/>
              <a:gd name="T3" fmla="*/ 932 h 4984"/>
              <a:gd name="T4" fmla="*/ 4053 w 8105"/>
              <a:gd name="T5" fmla="*/ 4984 h 4984"/>
              <a:gd name="T6" fmla="*/ 0 w 8105"/>
              <a:gd name="T7" fmla="*/ 932 h 4984"/>
              <a:gd name="T8" fmla="*/ 108 w 8105"/>
              <a:gd name="T9" fmla="*/ 0 h 4984"/>
              <a:gd name="T10" fmla="*/ 1212 w 8105"/>
              <a:gd name="T11" fmla="*/ 0 h 4984"/>
              <a:gd name="T12" fmla="*/ 1218 w 8105"/>
              <a:gd name="T13" fmla="*/ 6 h 4984"/>
              <a:gd name="T14" fmla="*/ 1071 w 8105"/>
              <a:gd name="T15" fmla="*/ 932 h 4984"/>
              <a:gd name="T16" fmla="*/ 4053 w 8105"/>
              <a:gd name="T17" fmla="*/ 3913 h 4984"/>
              <a:gd name="T18" fmla="*/ 7034 w 8105"/>
              <a:gd name="T19" fmla="*/ 932 h 4984"/>
              <a:gd name="T20" fmla="*/ 6887 w 8105"/>
              <a:gd name="T21" fmla="*/ 6 h 4984"/>
              <a:gd name="T22" fmla="*/ 6893 w 8105"/>
              <a:gd name="T23" fmla="*/ 0 h 4984"/>
              <a:gd name="T24" fmla="*/ 7997 w 8105"/>
              <a:gd name="T25" fmla="*/ 0 h 4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4984">
                <a:moveTo>
                  <a:pt x="7997" y="0"/>
                </a:moveTo>
                <a:cubicBezTo>
                  <a:pt x="8068" y="299"/>
                  <a:pt x="8105" y="611"/>
                  <a:pt x="8105" y="932"/>
                </a:cubicBezTo>
                <a:cubicBezTo>
                  <a:pt x="8105" y="3170"/>
                  <a:pt x="6291" y="4984"/>
                  <a:pt x="4053" y="4984"/>
                </a:cubicBezTo>
                <a:cubicBezTo>
                  <a:pt x="1814" y="4984"/>
                  <a:pt x="0" y="3170"/>
                  <a:pt x="0" y="932"/>
                </a:cubicBezTo>
                <a:cubicBezTo>
                  <a:pt x="0" y="611"/>
                  <a:pt x="37" y="299"/>
                  <a:pt x="108" y="0"/>
                </a:cubicBezTo>
                <a:lnTo>
                  <a:pt x="1212" y="0"/>
                </a:lnTo>
                <a:lnTo>
                  <a:pt x="1218" y="6"/>
                </a:lnTo>
                <a:cubicBezTo>
                  <a:pt x="1123" y="297"/>
                  <a:pt x="1071" y="609"/>
                  <a:pt x="1071" y="932"/>
                </a:cubicBezTo>
                <a:cubicBezTo>
                  <a:pt x="1071" y="2578"/>
                  <a:pt x="2406" y="3913"/>
                  <a:pt x="4053" y="3913"/>
                </a:cubicBezTo>
                <a:cubicBezTo>
                  <a:pt x="5699" y="3913"/>
                  <a:pt x="7034" y="2578"/>
                  <a:pt x="7034" y="932"/>
                </a:cubicBezTo>
                <a:cubicBezTo>
                  <a:pt x="7034" y="609"/>
                  <a:pt x="6982" y="297"/>
                  <a:pt x="6887" y="6"/>
                </a:cubicBezTo>
                <a:lnTo>
                  <a:pt x="6893" y="0"/>
                </a:lnTo>
                <a:lnTo>
                  <a:pt x="7997" y="0"/>
                </a:lnTo>
                <a:close/>
              </a:path>
            </a:pathLst>
          </a:custGeom>
          <a:solidFill>
            <a:srgbClr val="2E2E2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Freeform 6"/>
          <p:cNvSpPr>
            <a:spLocks/>
          </p:cNvSpPr>
          <p:nvPr/>
        </p:nvSpPr>
        <p:spPr bwMode="auto">
          <a:xfrm rot="19290703">
            <a:off x="7116241" y="2979848"/>
            <a:ext cx="1707781" cy="1329874"/>
          </a:xfrm>
          <a:custGeom>
            <a:avLst/>
            <a:gdLst>
              <a:gd name="T0" fmla="*/ 7492 w 8105"/>
              <a:gd name="T1" fmla="*/ 0 h 6195"/>
              <a:gd name="T2" fmla="*/ 8105 w 8105"/>
              <a:gd name="T3" fmla="*/ 2143 h 6195"/>
              <a:gd name="T4" fmla="*/ 4052 w 8105"/>
              <a:gd name="T5" fmla="*/ 6195 h 6195"/>
              <a:gd name="T6" fmla="*/ 0 w 8105"/>
              <a:gd name="T7" fmla="*/ 2143 h 6195"/>
              <a:gd name="T8" fmla="*/ 612 w 8105"/>
              <a:gd name="T9" fmla="*/ 0 h 6195"/>
              <a:gd name="T10" fmla="*/ 1957 w 8105"/>
              <a:gd name="T11" fmla="*/ 0 h 6195"/>
              <a:gd name="T12" fmla="*/ 1968 w 8105"/>
              <a:gd name="T13" fmla="*/ 11 h 6195"/>
              <a:gd name="T14" fmla="*/ 1071 w 8105"/>
              <a:gd name="T15" fmla="*/ 2143 h 6195"/>
              <a:gd name="T16" fmla="*/ 4052 w 8105"/>
              <a:gd name="T17" fmla="*/ 5124 h 6195"/>
              <a:gd name="T18" fmla="*/ 7033 w 8105"/>
              <a:gd name="T19" fmla="*/ 2143 h 6195"/>
              <a:gd name="T20" fmla="*/ 6136 w 8105"/>
              <a:gd name="T21" fmla="*/ 11 h 6195"/>
              <a:gd name="T22" fmla="*/ 6147 w 8105"/>
              <a:gd name="T23" fmla="*/ 0 h 6195"/>
              <a:gd name="T24" fmla="*/ 7492 w 8105"/>
              <a:gd name="T25" fmla="*/ 0 h 6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105" h="6195">
                <a:moveTo>
                  <a:pt x="7492" y="0"/>
                </a:moveTo>
                <a:cubicBezTo>
                  <a:pt x="7880" y="622"/>
                  <a:pt x="8105" y="1356"/>
                  <a:pt x="8105" y="2143"/>
                </a:cubicBezTo>
                <a:cubicBezTo>
                  <a:pt x="8105" y="4381"/>
                  <a:pt x="6290" y="6195"/>
                  <a:pt x="4052" y="6195"/>
                </a:cubicBezTo>
                <a:cubicBezTo>
                  <a:pt x="1814" y="6195"/>
                  <a:pt x="0" y="4381"/>
                  <a:pt x="0" y="2143"/>
                </a:cubicBezTo>
                <a:cubicBezTo>
                  <a:pt x="0" y="1356"/>
                  <a:pt x="224" y="622"/>
                  <a:pt x="612" y="0"/>
                </a:cubicBezTo>
                <a:lnTo>
                  <a:pt x="1957" y="0"/>
                </a:lnTo>
                <a:lnTo>
                  <a:pt x="1968" y="11"/>
                </a:lnTo>
                <a:cubicBezTo>
                  <a:pt x="1415" y="552"/>
                  <a:pt x="1071" y="1307"/>
                  <a:pt x="1071" y="2143"/>
                </a:cubicBezTo>
                <a:cubicBezTo>
                  <a:pt x="1071" y="3789"/>
                  <a:pt x="2406" y="5124"/>
                  <a:pt x="4052" y="5124"/>
                </a:cubicBezTo>
                <a:cubicBezTo>
                  <a:pt x="5699" y="5124"/>
                  <a:pt x="7033" y="3789"/>
                  <a:pt x="7033" y="2143"/>
                </a:cubicBezTo>
                <a:cubicBezTo>
                  <a:pt x="7033" y="1307"/>
                  <a:pt x="6690" y="552"/>
                  <a:pt x="6136" y="11"/>
                </a:cubicBezTo>
                <a:lnTo>
                  <a:pt x="6147" y="0"/>
                </a:lnTo>
                <a:lnTo>
                  <a:pt x="7492" y="0"/>
                </a:lnTo>
                <a:close/>
              </a:path>
            </a:pathLst>
          </a:custGeom>
          <a:solidFill>
            <a:srgbClr val="0070C0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27" name="Freeform 5"/>
          <p:cNvSpPr>
            <a:spLocks/>
          </p:cNvSpPr>
          <p:nvPr/>
        </p:nvSpPr>
        <p:spPr bwMode="auto">
          <a:xfrm rot="19810786">
            <a:off x="9646273" y="2704029"/>
            <a:ext cx="1645094" cy="1605068"/>
          </a:xfrm>
          <a:custGeom>
            <a:avLst/>
            <a:gdLst>
              <a:gd name="T0" fmla="*/ 5799 w 8105"/>
              <a:gd name="T1" fmla="*/ 0 h 7710"/>
              <a:gd name="T2" fmla="*/ 8105 w 8105"/>
              <a:gd name="T3" fmla="*/ 3658 h 7710"/>
              <a:gd name="T4" fmla="*/ 4052 w 8105"/>
              <a:gd name="T5" fmla="*/ 7710 h 7710"/>
              <a:gd name="T6" fmla="*/ 0 w 8105"/>
              <a:gd name="T7" fmla="*/ 3658 h 7710"/>
              <a:gd name="T8" fmla="*/ 2306 w 8105"/>
              <a:gd name="T9" fmla="*/ 0 h 7710"/>
              <a:gd name="T10" fmla="*/ 3128 w 8105"/>
              <a:gd name="T11" fmla="*/ 823 h 7710"/>
              <a:gd name="T12" fmla="*/ 1071 w 8105"/>
              <a:gd name="T13" fmla="*/ 3658 h 7710"/>
              <a:gd name="T14" fmla="*/ 4052 w 8105"/>
              <a:gd name="T15" fmla="*/ 6639 h 7710"/>
              <a:gd name="T16" fmla="*/ 7034 w 8105"/>
              <a:gd name="T17" fmla="*/ 3658 h 7710"/>
              <a:gd name="T18" fmla="*/ 4976 w 8105"/>
              <a:gd name="T19" fmla="*/ 823 h 7710"/>
              <a:gd name="T20" fmla="*/ 5799 w 8105"/>
              <a:gd name="T21" fmla="*/ 0 h 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05" h="7710">
                <a:moveTo>
                  <a:pt x="5799" y="0"/>
                </a:moveTo>
                <a:cubicBezTo>
                  <a:pt x="7163" y="653"/>
                  <a:pt x="8105" y="2045"/>
                  <a:pt x="8105" y="3658"/>
                </a:cubicBezTo>
                <a:cubicBezTo>
                  <a:pt x="8105" y="5896"/>
                  <a:pt x="6291" y="7710"/>
                  <a:pt x="4052" y="7710"/>
                </a:cubicBezTo>
                <a:cubicBezTo>
                  <a:pt x="1814" y="7710"/>
                  <a:pt x="0" y="5896"/>
                  <a:pt x="0" y="3658"/>
                </a:cubicBezTo>
                <a:cubicBezTo>
                  <a:pt x="0" y="2045"/>
                  <a:pt x="942" y="653"/>
                  <a:pt x="2306" y="0"/>
                </a:cubicBezTo>
                <a:lnTo>
                  <a:pt x="3128" y="823"/>
                </a:lnTo>
                <a:cubicBezTo>
                  <a:pt x="1934" y="1212"/>
                  <a:pt x="1071" y="2334"/>
                  <a:pt x="1071" y="3658"/>
                </a:cubicBezTo>
                <a:cubicBezTo>
                  <a:pt x="1071" y="5304"/>
                  <a:pt x="2406" y="6639"/>
                  <a:pt x="4052" y="6639"/>
                </a:cubicBezTo>
                <a:cubicBezTo>
                  <a:pt x="5699" y="6639"/>
                  <a:pt x="7034" y="5304"/>
                  <a:pt x="7034" y="3658"/>
                </a:cubicBezTo>
                <a:cubicBezTo>
                  <a:pt x="7034" y="2334"/>
                  <a:pt x="6171" y="1212"/>
                  <a:pt x="4976" y="823"/>
                </a:cubicBezTo>
                <a:lnTo>
                  <a:pt x="5799" y="0"/>
                </a:lnTo>
                <a:close/>
              </a:path>
            </a:pathLst>
          </a:custGeom>
          <a:solidFill>
            <a:srgbClr val="2E2E2E"/>
          </a:solidFill>
          <a:ln w="3175" cap="flat">
            <a:noFill/>
            <a:prstDash val="solid"/>
            <a:miter lim="800000"/>
            <a:headEnd/>
            <a:tailEnd/>
          </a:ln>
        </p:spPr>
        <p:txBody>
          <a:bodyPr vert="horz" wrap="square" lIns="129866" tIns="64933" rIns="129866" bIns="64933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954937" y="1793726"/>
            <a:ext cx="1783459" cy="338554"/>
            <a:chOff x="3477357" y="8005745"/>
            <a:chExt cx="3345462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29" name="流程图: 可选过程 28"/>
            <p:cNvSpPr/>
            <p:nvPr/>
          </p:nvSpPr>
          <p:spPr>
            <a:xfrm>
              <a:off x="3477357" y="8032285"/>
              <a:ext cx="3345462" cy="584776"/>
            </a:xfrm>
            <a:prstGeom prst="flowChartAlternateProcess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72"/>
            <p:cNvSpPr txBox="1"/>
            <p:nvPr/>
          </p:nvSpPr>
          <p:spPr>
            <a:xfrm>
              <a:off x="3669063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508241" y="1793726"/>
            <a:ext cx="1712986" cy="338554"/>
            <a:chOff x="3477357" y="8005745"/>
            <a:chExt cx="3213267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2" name="流程图: 可选过程 31"/>
            <p:cNvSpPr/>
            <p:nvPr/>
          </p:nvSpPr>
          <p:spPr>
            <a:xfrm>
              <a:off x="3477357" y="8032285"/>
              <a:ext cx="3186774" cy="584776"/>
            </a:xfrm>
            <a:prstGeom prst="flowChartAlternateProcess">
              <a:avLst/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3" name="TextBox 75"/>
            <p:cNvSpPr txBox="1"/>
            <p:nvPr/>
          </p:nvSpPr>
          <p:spPr>
            <a:xfrm>
              <a:off x="3649988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025898" y="1793726"/>
            <a:ext cx="1692663" cy="338554"/>
            <a:chOff x="3477357" y="8005745"/>
            <a:chExt cx="317514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5" name="流程图: 可选过程 34"/>
            <p:cNvSpPr/>
            <p:nvPr/>
          </p:nvSpPr>
          <p:spPr>
            <a:xfrm>
              <a:off x="3477357" y="8032285"/>
              <a:ext cx="3175144" cy="584776"/>
            </a:xfrm>
            <a:prstGeom prst="flowChartAlternateProcess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6" name="TextBox 78"/>
            <p:cNvSpPr txBox="1"/>
            <p:nvPr/>
          </p:nvSpPr>
          <p:spPr>
            <a:xfrm>
              <a:off x="3551154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691395" y="1793726"/>
            <a:ext cx="1683627" cy="338554"/>
            <a:chOff x="3477359" y="8005745"/>
            <a:chExt cx="3158194" cy="622342"/>
          </a:xfrm>
          <a:effectLst>
            <a:outerShdw blurRad="203200" dist="114300" dir="5400000" sx="102000" sy="102000" algn="t" rotWithShape="0">
              <a:prstClr val="black">
                <a:alpha val="29000"/>
              </a:prstClr>
            </a:outerShdw>
          </a:effectLst>
        </p:grpSpPr>
        <p:sp>
          <p:nvSpPr>
            <p:cNvPr id="38" name="流程图: 可选过程 37"/>
            <p:cNvSpPr/>
            <p:nvPr/>
          </p:nvSpPr>
          <p:spPr>
            <a:xfrm>
              <a:off x="3477359" y="8032285"/>
              <a:ext cx="3105208" cy="584776"/>
            </a:xfrm>
            <a:prstGeom prst="flowChartAlternateProcess">
              <a:avLst/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39" name="TextBox 81"/>
            <p:cNvSpPr txBox="1"/>
            <p:nvPr/>
          </p:nvSpPr>
          <p:spPr>
            <a:xfrm>
              <a:off x="3594917" y="8005745"/>
              <a:ext cx="3040636" cy="6223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>
                  <a:solidFill>
                    <a:schemeClr val="bg1"/>
                  </a:solidFill>
                  <a:latin typeface="+mj-ea"/>
                  <a:ea typeface="+mj-ea"/>
                </a:rPr>
                <a:t>请替换文字内容</a:t>
              </a:r>
            </a:p>
          </p:txBody>
        </p:sp>
      </p:grpSp>
      <p:sp>
        <p:nvSpPr>
          <p:cNvPr id="45" name="Text Placeholder 2"/>
          <p:cNvSpPr txBox="1">
            <a:spLocks/>
          </p:cNvSpPr>
          <p:nvPr/>
        </p:nvSpPr>
        <p:spPr>
          <a:xfrm>
            <a:off x="1779198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6" name="Text Placeholder 2"/>
          <p:cNvSpPr txBox="1">
            <a:spLocks/>
          </p:cNvSpPr>
          <p:nvPr/>
        </p:nvSpPr>
        <p:spPr>
          <a:xfrm>
            <a:off x="423893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67992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2"/>
          <p:cNvSpPr txBox="1">
            <a:spLocks/>
          </p:cNvSpPr>
          <p:nvPr/>
        </p:nvSpPr>
        <p:spPr>
          <a:xfrm>
            <a:off x="9542454" y="4947024"/>
            <a:ext cx="2121754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9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1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8000">
        <p14:gallery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4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4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8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4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2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4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4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4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2"/>
          <p:cNvSpPr txBox="1"/>
          <p:nvPr/>
        </p:nvSpPr>
        <p:spPr>
          <a:xfrm>
            <a:off x="1728400" y="236923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6694138" y="2177580"/>
            <a:ext cx="1953804" cy="120662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770273" y="4027122"/>
            <a:ext cx="1907285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694138" y="4462694"/>
            <a:ext cx="1898738" cy="12392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/>
        </p:nvGrpSpPr>
        <p:grpSpPr>
          <a:xfrm>
            <a:off x="7865323" y="1452872"/>
            <a:ext cx="1533558" cy="1501876"/>
            <a:chOff x="2470425" y="1106543"/>
            <a:chExt cx="1090590" cy="1068059"/>
          </a:xfrm>
        </p:grpSpPr>
        <p:grpSp>
          <p:nvGrpSpPr>
            <p:cNvPr id="12" name="组合 11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3" name="TextBox 43"/>
            <p:cNvSpPr txBox="1"/>
            <p:nvPr/>
          </p:nvSpPr>
          <p:spPr>
            <a:xfrm>
              <a:off x="2470425" y="1396843"/>
              <a:ext cx="1053935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920249" y="3184034"/>
            <a:ext cx="1501876" cy="1501876"/>
            <a:chOff x="2509485" y="2337659"/>
            <a:chExt cx="1068059" cy="1068059"/>
          </a:xfrm>
        </p:grpSpPr>
        <p:grpSp>
          <p:nvGrpSpPr>
            <p:cNvPr id="17" name="组合 16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8" name="TextBox 52"/>
            <p:cNvSpPr txBox="1"/>
            <p:nvPr/>
          </p:nvSpPr>
          <p:spPr>
            <a:xfrm>
              <a:off x="2535078" y="2643055"/>
              <a:ext cx="1025937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882787" y="4930786"/>
            <a:ext cx="1520135" cy="1501876"/>
            <a:chOff x="2482844" y="3579862"/>
            <a:chExt cx="1081044" cy="1068059"/>
          </a:xfrm>
        </p:grpSpPr>
        <p:grpSp>
          <p:nvGrpSpPr>
            <p:cNvPr id="22" name="组合 21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109">
                  <a:solidFill>
                    <a:srgbClr val="0070C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3" name="TextBox 56"/>
            <p:cNvSpPr txBox="1"/>
            <p:nvPr/>
          </p:nvSpPr>
          <p:spPr>
            <a:xfrm>
              <a:off x="2482844" y="3853085"/>
              <a:ext cx="1076003" cy="4616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标题</a:t>
              </a:r>
              <a:endParaRPr lang="en-US" altLang="zh-CN" sz="2109" dirty="0">
                <a:solidFill>
                  <a:srgbClr val="0070C0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2109" dirty="0">
                  <a:solidFill>
                    <a:srgbClr val="0070C0"/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922551" y="2814146"/>
            <a:ext cx="2050234" cy="2050234"/>
            <a:chOff x="792868" y="618113"/>
            <a:chExt cx="1314008" cy="1314008"/>
          </a:xfrm>
        </p:grpSpPr>
        <p:grpSp>
          <p:nvGrpSpPr>
            <p:cNvPr id="27" name="组合 26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9" name="同心圆 2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black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0" name="椭圆 2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865627" y="1567175"/>
            <a:ext cx="1959546" cy="608221"/>
            <a:chOff x="814328" y="3219334"/>
            <a:chExt cx="1393531" cy="432536"/>
          </a:xfrm>
        </p:grpSpPr>
        <p:grpSp>
          <p:nvGrpSpPr>
            <p:cNvPr id="32" name="组合 31"/>
            <p:cNvGrpSpPr/>
            <p:nvPr/>
          </p:nvGrpSpPr>
          <p:grpSpPr>
            <a:xfrm>
              <a:off x="814328" y="3219334"/>
              <a:ext cx="1393531" cy="432536"/>
              <a:chOff x="2173927" y="3285519"/>
              <a:chExt cx="1768262" cy="54884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2173927" y="3285519"/>
                <a:ext cx="1768262" cy="548848"/>
                <a:chOff x="4304045" y="1286668"/>
                <a:chExt cx="394303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6" name="圆角矩形 35"/>
                <p:cNvSpPr/>
                <p:nvPr/>
              </p:nvSpPr>
              <p:spPr>
                <a:xfrm>
                  <a:off x="4304045" y="1286668"/>
                  <a:ext cx="394303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37" name="圆角矩形 36"/>
                <p:cNvSpPr/>
                <p:nvPr/>
              </p:nvSpPr>
              <p:spPr>
                <a:xfrm>
                  <a:off x="4351926" y="1373344"/>
                  <a:ext cx="3844635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35" name="椭圆 3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33" name="TextBox 75"/>
            <p:cNvSpPr txBox="1"/>
            <p:nvPr/>
          </p:nvSpPr>
          <p:spPr>
            <a:xfrm>
              <a:off x="1147732" y="3349240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38" name="TextBox 81"/>
          <p:cNvSpPr txBox="1"/>
          <p:nvPr/>
        </p:nvSpPr>
        <p:spPr>
          <a:xfrm>
            <a:off x="1728400" y="4136138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Box 82"/>
          <p:cNvSpPr txBox="1"/>
          <p:nvPr/>
        </p:nvSpPr>
        <p:spPr>
          <a:xfrm>
            <a:off x="1728400" y="5816265"/>
            <a:ext cx="2234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846432" y="3301098"/>
            <a:ext cx="1997936" cy="608221"/>
            <a:chOff x="814328" y="3219334"/>
            <a:chExt cx="1365712" cy="432536"/>
          </a:xfrm>
        </p:grpSpPr>
        <p:grpSp>
          <p:nvGrpSpPr>
            <p:cNvPr id="41" name="组合 40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43" name="组合 42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5" name="圆角矩形 44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46" name="圆角矩形 45"/>
                <p:cNvSpPr/>
                <p:nvPr/>
              </p:nvSpPr>
              <p:spPr>
                <a:xfrm>
                  <a:off x="4351932" y="1373344"/>
                  <a:ext cx="3742173" cy="2584451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44" name="椭圆 4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2" name="TextBox 86"/>
            <p:cNvSpPr txBox="1"/>
            <p:nvPr/>
          </p:nvSpPr>
          <p:spPr>
            <a:xfrm>
              <a:off x="1145397" y="334239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843881" y="5019508"/>
            <a:ext cx="2003039" cy="608221"/>
            <a:chOff x="814328" y="3219334"/>
            <a:chExt cx="1359855" cy="432536"/>
          </a:xfrm>
        </p:grpSpPr>
        <p:grpSp>
          <p:nvGrpSpPr>
            <p:cNvPr id="48" name="组合 47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50" name="组合 49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2" name="圆角矩形 51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  <p:sp>
              <p:nvSpPr>
                <p:cNvPr id="53" name="圆角矩形 52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</a:endParaRPr>
                </a:p>
              </p:txBody>
            </p:sp>
          </p:grpSp>
          <p:sp>
            <p:nvSpPr>
              <p:cNvPr id="51" name="椭圆 5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49" name="TextBox 93"/>
            <p:cNvSpPr txBox="1"/>
            <p:nvPr/>
          </p:nvSpPr>
          <p:spPr>
            <a:xfrm>
              <a:off x="1139540" y="3339236"/>
              <a:ext cx="1034643" cy="1751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pPr algn="l"/>
              <a:r>
                <a:rPr lang="zh-CN" altLang="en-US" sz="1600" b="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请替换文字内容</a:t>
              </a:r>
            </a:p>
          </p:txBody>
        </p:sp>
      </p:grpSp>
      <p:sp>
        <p:nvSpPr>
          <p:cNvPr id="55" name="Text Placeholder 2"/>
          <p:cNvSpPr txBox="1">
            <a:spLocks/>
          </p:cNvSpPr>
          <p:nvPr/>
        </p:nvSpPr>
        <p:spPr>
          <a:xfrm>
            <a:off x="9565313" y="188283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6" name="Text Placeholder 2"/>
          <p:cNvSpPr txBox="1">
            <a:spLocks/>
          </p:cNvSpPr>
          <p:nvPr/>
        </p:nvSpPr>
        <p:spPr>
          <a:xfrm>
            <a:off x="9565313" y="3620198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9565313" y="5320982"/>
            <a:ext cx="193014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759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14:gallery dir="l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4198E-7 1.29061E-6 L 0.17852 0.88806 " pathEditMode="relative" rAng="0" ptsTypes="AA">
                                      <p:cBhvr>
                                        <p:cTn id="34" dur="6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6" y="44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1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4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4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9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4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8" grpId="0"/>
      <p:bldP spid="39" grpId="0"/>
      <p:bldP spid="5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5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4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4539" y="1547682"/>
            <a:ext cx="4580781" cy="568496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49" b="-2633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5416818" y="1637976"/>
            <a:ext cx="1649221" cy="1269381"/>
            <a:chOff x="5027106" y="2345385"/>
            <a:chExt cx="1172844" cy="902720"/>
          </a:xfrm>
        </p:grpSpPr>
        <p:grpSp>
          <p:nvGrpSpPr>
            <p:cNvPr id="9" name="组合 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0" name="TextBox 33"/>
            <p:cNvSpPr>
              <a:spLocks noChangeArrowheads="1"/>
            </p:cNvSpPr>
            <p:nvPr/>
          </p:nvSpPr>
          <p:spPr bwMode="auto">
            <a:xfrm>
              <a:off x="5185170" y="2709192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94049" y="1613790"/>
            <a:ext cx="1649221" cy="1269381"/>
            <a:chOff x="5027106" y="2345385"/>
            <a:chExt cx="1172844" cy="902720"/>
          </a:xfrm>
        </p:grpSpPr>
        <p:grpSp>
          <p:nvGrpSpPr>
            <p:cNvPr id="14" name="组合 1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5" name="TextBox 33"/>
            <p:cNvSpPr>
              <a:spLocks noChangeArrowheads="1"/>
            </p:cNvSpPr>
            <p:nvPr/>
          </p:nvSpPr>
          <p:spPr bwMode="auto">
            <a:xfrm>
              <a:off x="5213494" y="2718794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734812" y="1656109"/>
            <a:ext cx="1649221" cy="1269380"/>
            <a:chOff x="5027106" y="2345385"/>
            <a:chExt cx="1172844" cy="902720"/>
          </a:xfrm>
        </p:grpSpPr>
        <p:grpSp>
          <p:nvGrpSpPr>
            <p:cNvPr id="19" name="组合 18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2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0" name="TextBox 33"/>
            <p:cNvSpPr>
              <a:spLocks noChangeArrowheads="1"/>
            </p:cNvSpPr>
            <p:nvPr/>
          </p:nvSpPr>
          <p:spPr bwMode="auto">
            <a:xfrm>
              <a:off x="5195288" y="2696296"/>
              <a:ext cx="656896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0385517" y="1672369"/>
            <a:ext cx="1649221" cy="1269380"/>
            <a:chOff x="5027106" y="2345385"/>
            <a:chExt cx="1172844" cy="902720"/>
          </a:xfrm>
        </p:grpSpPr>
        <p:grpSp>
          <p:nvGrpSpPr>
            <p:cNvPr id="24" name="组合 23"/>
            <p:cNvGrpSpPr/>
            <p:nvPr/>
          </p:nvGrpSpPr>
          <p:grpSpPr>
            <a:xfrm rot="5400000">
              <a:off x="5162168" y="2210323"/>
              <a:ext cx="902720" cy="1172844"/>
              <a:chOff x="4020870" y="2194485"/>
              <a:chExt cx="1102258" cy="143209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6" name="等腰三角形 43"/>
              <p:cNvSpPr/>
              <p:nvPr/>
            </p:nvSpPr>
            <p:spPr>
              <a:xfrm>
                <a:off x="4020870" y="2194485"/>
                <a:ext cx="1102258" cy="1432090"/>
              </a:xfrm>
              <a:custGeom>
                <a:avLst/>
                <a:gdLst/>
                <a:ahLst/>
                <a:cxnLst/>
                <a:rect l="l" t="t" r="r" b="b"/>
                <a:pathLst>
                  <a:path w="1102258" h="1432090">
                    <a:moveTo>
                      <a:pt x="761620" y="431870"/>
                    </a:moveTo>
                    <a:lnTo>
                      <a:pt x="856659" y="621949"/>
                    </a:lnTo>
                    <a:lnTo>
                      <a:pt x="234710" y="621949"/>
                    </a:lnTo>
                    <a:lnTo>
                      <a:pt x="325695" y="439980"/>
                    </a:lnTo>
                    <a:cubicBezTo>
                      <a:pt x="163858" y="520416"/>
                      <a:pt x="53779" y="687834"/>
                      <a:pt x="53779" y="880961"/>
                    </a:cubicBezTo>
                    <a:cubicBezTo>
                      <a:pt x="53779" y="1155639"/>
                      <a:pt x="276450" y="1378310"/>
                      <a:pt x="551128" y="1378310"/>
                    </a:cubicBezTo>
                    <a:cubicBezTo>
                      <a:pt x="825806" y="1378310"/>
                      <a:pt x="1048477" y="1155639"/>
                      <a:pt x="1048477" y="880961"/>
                    </a:cubicBezTo>
                    <a:cubicBezTo>
                      <a:pt x="1048477" y="681767"/>
                      <a:pt x="931374" y="509923"/>
                      <a:pt x="761620" y="431870"/>
                    </a:cubicBezTo>
                    <a:close/>
                    <a:moveTo>
                      <a:pt x="545685" y="0"/>
                    </a:moveTo>
                    <a:lnTo>
                      <a:pt x="726120" y="360871"/>
                    </a:lnTo>
                    <a:cubicBezTo>
                      <a:pt x="945108" y="431845"/>
                      <a:pt x="1102258" y="638051"/>
                      <a:pt x="1102258" y="880961"/>
                    </a:cubicBezTo>
                    <a:cubicBezTo>
                      <a:pt x="1102258" y="1185341"/>
                      <a:pt x="855509" y="1432090"/>
                      <a:pt x="551129" y="1432090"/>
                    </a:cubicBezTo>
                    <a:cubicBezTo>
                      <a:pt x="246749" y="1432090"/>
                      <a:pt x="0" y="1185341"/>
                      <a:pt x="0" y="880961"/>
                    </a:cubicBezTo>
                    <a:cubicBezTo>
                      <a:pt x="0" y="642821"/>
                      <a:pt x="151038" y="439958"/>
                      <a:pt x="363249" y="36487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7" name="等腰三角形 42"/>
              <p:cNvSpPr/>
              <p:nvPr/>
            </p:nvSpPr>
            <p:spPr>
              <a:xfrm>
                <a:off x="4044926" y="2251926"/>
                <a:ext cx="1054141" cy="1350591"/>
              </a:xfrm>
              <a:custGeom>
                <a:avLst/>
                <a:gdLst/>
                <a:ahLst/>
                <a:cxnLst/>
                <a:rect l="l" t="t" r="r" b="b"/>
                <a:pathLst>
                  <a:path w="1054142" h="1350592">
                    <a:moveTo>
                      <a:pt x="521627" y="0"/>
                    </a:moveTo>
                    <a:lnTo>
                      <a:pt x="682907" y="322559"/>
                    </a:lnTo>
                    <a:cubicBezTo>
                      <a:pt x="898294" y="386795"/>
                      <a:pt x="1054142" y="586958"/>
                      <a:pt x="1054142" y="823521"/>
                    </a:cubicBezTo>
                    <a:cubicBezTo>
                      <a:pt x="1054142" y="1114614"/>
                      <a:pt x="818164" y="1350592"/>
                      <a:pt x="527071" y="1350592"/>
                    </a:cubicBezTo>
                    <a:cubicBezTo>
                      <a:pt x="235978" y="1350592"/>
                      <a:pt x="0" y="1114614"/>
                      <a:pt x="0" y="823521"/>
                    </a:cubicBezTo>
                    <a:cubicBezTo>
                      <a:pt x="0" y="591722"/>
                      <a:pt x="149634" y="394871"/>
                      <a:pt x="358347" y="32656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43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4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25" name="TextBox 33"/>
            <p:cNvSpPr>
              <a:spLocks noChangeArrowheads="1"/>
            </p:cNvSpPr>
            <p:nvPr/>
          </p:nvSpPr>
          <p:spPr bwMode="auto">
            <a:xfrm>
              <a:off x="5125264" y="2677135"/>
              <a:ext cx="678823" cy="1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anose="020B0503020204020204" pitchFamily="34" charset="-122"/>
                </a:rPr>
                <a:t>文字内容</a:t>
              </a:r>
            </a:p>
          </p:txBody>
        </p:sp>
      </p:grpSp>
      <p:sp>
        <p:nvSpPr>
          <p:cNvPr id="29" name="Text Placeholder 7"/>
          <p:cNvSpPr txBox="1">
            <a:spLocks/>
          </p:cNvSpPr>
          <p:nvPr/>
        </p:nvSpPr>
        <p:spPr>
          <a:xfrm>
            <a:off x="584755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0" name="Text Placeholder 2"/>
          <p:cNvSpPr txBox="1">
            <a:spLocks/>
          </p:cNvSpPr>
          <p:nvPr/>
        </p:nvSpPr>
        <p:spPr>
          <a:xfrm>
            <a:off x="584755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Text Placeholder 7"/>
          <p:cNvSpPr txBox="1">
            <a:spLocks/>
          </p:cNvSpPr>
          <p:nvPr/>
        </p:nvSpPr>
        <p:spPr>
          <a:xfrm>
            <a:off x="9093671" y="3718606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2" name="Text Placeholder 2"/>
          <p:cNvSpPr txBox="1">
            <a:spLocks/>
          </p:cNvSpPr>
          <p:nvPr/>
        </p:nvSpPr>
        <p:spPr>
          <a:xfrm>
            <a:off x="9093671" y="4103452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Text Placeholder 7"/>
          <p:cNvSpPr txBox="1">
            <a:spLocks/>
          </p:cNvSpPr>
          <p:nvPr/>
        </p:nvSpPr>
        <p:spPr>
          <a:xfrm>
            <a:off x="584755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584755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9093671" y="4989622"/>
            <a:ext cx="1904358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9093671" y="5374468"/>
            <a:ext cx="2236693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8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14:gallery dir="l"/>
      </p:transition>
    </mc:Choice>
    <mc:Fallback xmlns="">
      <p:transition spd="slow" advTm="6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 p14:presetBounceEnd="58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 p14:presetBounceEnd="5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 p14:presetBounceEnd="58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accel="58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58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3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58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400" fill="hold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400"/>
                                            <p:tgtEl>
                                              <p:spTgt spid="2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400" fill="hold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4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400" fill="hold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400"/>
                                            <p:tgtEl>
                                              <p:spTgt spid="3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4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400" fill="hold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400"/>
                                            <p:tgtEl>
                                              <p:spTgt spid="3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2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2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2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0" y="1187904"/>
            <a:ext cx="12858750" cy="28844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组合 130"/>
          <p:cNvGrpSpPr/>
          <p:nvPr/>
        </p:nvGrpSpPr>
        <p:grpSpPr>
          <a:xfrm>
            <a:off x="5784850" y="2529342"/>
            <a:ext cx="1539875" cy="1543050"/>
            <a:chOff x="5581650" y="3109913"/>
            <a:chExt cx="1539875" cy="15430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Rectangle 7"/>
            <p:cNvSpPr>
              <a:spLocks noChangeArrowheads="1"/>
            </p:cNvSpPr>
            <p:nvPr/>
          </p:nvSpPr>
          <p:spPr bwMode="auto">
            <a:xfrm>
              <a:off x="5581650" y="3109913"/>
              <a:ext cx="1539875" cy="15430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" name="Rectangle 8"/>
            <p:cNvSpPr>
              <a:spLocks noChangeArrowheads="1"/>
            </p:cNvSpPr>
            <p:nvPr/>
          </p:nvSpPr>
          <p:spPr bwMode="auto">
            <a:xfrm>
              <a:off x="5737225" y="3265488"/>
              <a:ext cx="1228725" cy="12319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效率</a:t>
              </a:r>
              <a:endParaRPr lang="zh-CN" alt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4552950" y="684667"/>
            <a:ext cx="1317625" cy="1317625"/>
            <a:chOff x="4349750" y="1265238"/>
            <a:chExt cx="1317625" cy="1317625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5" name="Rectangle 9"/>
            <p:cNvSpPr>
              <a:spLocks noChangeArrowheads="1"/>
            </p:cNvSpPr>
            <p:nvPr/>
          </p:nvSpPr>
          <p:spPr bwMode="auto">
            <a:xfrm>
              <a:off x="4349750" y="1265238"/>
              <a:ext cx="1317625" cy="131762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Rectangle 10"/>
            <p:cNvSpPr>
              <a:spLocks noChangeArrowheads="1"/>
            </p:cNvSpPr>
            <p:nvPr/>
          </p:nvSpPr>
          <p:spPr bwMode="auto">
            <a:xfrm>
              <a:off x="4481512" y="1401763"/>
              <a:ext cx="1049338" cy="1049338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6080125" y="1187904"/>
            <a:ext cx="1081088" cy="1079500"/>
            <a:chOff x="5876925" y="1768475"/>
            <a:chExt cx="1081088" cy="107950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8" name="Rectangle 11"/>
            <p:cNvSpPr>
              <a:spLocks noChangeArrowheads="1"/>
            </p:cNvSpPr>
            <p:nvPr/>
          </p:nvSpPr>
          <p:spPr bwMode="auto">
            <a:xfrm>
              <a:off x="5876925" y="1768475"/>
              <a:ext cx="1081088" cy="107950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Rectangle 12"/>
            <p:cNvSpPr>
              <a:spLocks noChangeArrowheads="1"/>
            </p:cNvSpPr>
            <p:nvPr/>
          </p:nvSpPr>
          <p:spPr bwMode="auto">
            <a:xfrm>
              <a:off x="5986462" y="1878013"/>
              <a:ext cx="862013" cy="862013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7721600" y="2961142"/>
            <a:ext cx="1860550" cy="1860550"/>
            <a:chOff x="7518400" y="3541713"/>
            <a:chExt cx="1860550" cy="18605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1" name="Rectangle 19"/>
            <p:cNvSpPr>
              <a:spLocks noChangeArrowheads="1"/>
            </p:cNvSpPr>
            <p:nvPr/>
          </p:nvSpPr>
          <p:spPr bwMode="auto">
            <a:xfrm>
              <a:off x="7518400" y="3541713"/>
              <a:ext cx="1860550" cy="18605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Rectangle 20"/>
            <p:cNvSpPr>
              <a:spLocks noChangeArrowheads="1"/>
            </p:cNvSpPr>
            <p:nvPr/>
          </p:nvSpPr>
          <p:spPr bwMode="auto">
            <a:xfrm>
              <a:off x="7710488" y="3729038"/>
              <a:ext cx="1481138" cy="1481138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6942138" y="2010229"/>
            <a:ext cx="1400175" cy="1403350"/>
            <a:chOff x="6738938" y="2590800"/>
            <a:chExt cx="1400175" cy="14033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4" name="Rectangle 21"/>
            <p:cNvSpPr>
              <a:spLocks noChangeArrowheads="1"/>
            </p:cNvSpPr>
            <p:nvPr/>
          </p:nvSpPr>
          <p:spPr bwMode="auto">
            <a:xfrm>
              <a:off x="6738938" y="2590800"/>
              <a:ext cx="1400175" cy="14033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Rectangle 22"/>
            <p:cNvSpPr>
              <a:spLocks noChangeArrowheads="1"/>
            </p:cNvSpPr>
            <p:nvPr/>
          </p:nvSpPr>
          <p:spPr bwMode="auto">
            <a:xfrm>
              <a:off x="6880225" y="2735263"/>
              <a:ext cx="1114425" cy="111442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4041775" y="1557792"/>
            <a:ext cx="971550" cy="971550"/>
            <a:chOff x="3838575" y="2138363"/>
            <a:chExt cx="971550" cy="97155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Rectangle 23"/>
            <p:cNvSpPr>
              <a:spLocks noChangeArrowheads="1"/>
            </p:cNvSpPr>
            <p:nvPr/>
          </p:nvSpPr>
          <p:spPr bwMode="auto">
            <a:xfrm>
              <a:off x="3838575" y="2138363"/>
              <a:ext cx="971550" cy="97155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Rectangle 24"/>
            <p:cNvSpPr>
              <a:spLocks noChangeArrowheads="1"/>
            </p:cNvSpPr>
            <p:nvPr/>
          </p:nvSpPr>
          <p:spPr bwMode="auto">
            <a:xfrm>
              <a:off x="3936206" y="2236788"/>
              <a:ext cx="776288" cy="77470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竞争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0821988" y="1399042"/>
            <a:ext cx="1079500" cy="1082675"/>
            <a:chOff x="10618788" y="1979613"/>
            <a:chExt cx="1079500" cy="1082675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0" name="Rectangle 25"/>
            <p:cNvSpPr>
              <a:spLocks noChangeArrowheads="1"/>
            </p:cNvSpPr>
            <p:nvPr/>
          </p:nvSpPr>
          <p:spPr bwMode="auto">
            <a:xfrm>
              <a:off x="10618788" y="1979613"/>
              <a:ext cx="1079500" cy="10826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endParaRPr lang="zh-CN" altLang="en-US" sz="20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1" name="Rectangle 26"/>
            <p:cNvSpPr>
              <a:spLocks noChangeArrowheads="1"/>
            </p:cNvSpPr>
            <p:nvPr/>
          </p:nvSpPr>
          <p:spPr bwMode="auto">
            <a:xfrm>
              <a:off x="10728326" y="2092325"/>
              <a:ext cx="860425" cy="857250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r>
                <a:rPr lang="zh-CN" alt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革新</a:t>
              </a:r>
              <a:endPara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299700" y="3565979"/>
            <a:ext cx="1824038" cy="1824038"/>
            <a:chOff x="10096500" y="4146550"/>
            <a:chExt cx="1824038" cy="1824038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3" name="Rectangle 27"/>
            <p:cNvSpPr>
              <a:spLocks noChangeArrowheads="1"/>
            </p:cNvSpPr>
            <p:nvPr/>
          </p:nvSpPr>
          <p:spPr bwMode="auto">
            <a:xfrm>
              <a:off x="10096500" y="4146550"/>
              <a:ext cx="1824038" cy="1824038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Rectangle 28"/>
            <p:cNvSpPr>
              <a:spLocks noChangeArrowheads="1"/>
            </p:cNvSpPr>
            <p:nvPr/>
          </p:nvSpPr>
          <p:spPr bwMode="auto">
            <a:xfrm>
              <a:off x="10279063" y="4329113"/>
              <a:ext cx="1458913" cy="1458913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8431085" y="1693637"/>
            <a:ext cx="2239734" cy="2239734"/>
            <a:chOff x="8489950" y="2454275"/>
            <a:chExt cx="1879600" cy="1879600"/>
          </a:xfrm>
          <a:effectLst>
            <a:outerShdw blurRad="190500" dist="889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6" name="Rectangle 29"/>
            <p:cNvSpPr>
              <a:spLocks noChangeArrowheads="1"/>
            </p:cNvSpPr>
            <p:nvPr/>
          </p:nvSpPr>
          <p:spPr bwMode="auto">
            <a:xfrm>
              <a:off x="8489950" y="2454275"/>
              <a:ext cx="1879600" cy="1879600"/>
            </a:xfrm>
            <a:prstGeom prst="rect">
              <a:avLst/>
            </a:prstGeom>
            <a:solidFill>
              <a:srgbClr val="0070C0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Rectangle 30"/>
            <p:cNvSpPr>
              <a:spLocks noChangeArrowheads="1"/>
            </p:cNvSpPr>
            <p:nvPr/>
          </p:nvSpPr>
          <p:spPr bwMode="auto">
            <a:xfrm>
              <a:off x="8681244" y="2646363"/>
              <a:ext cx="1497013" cy="1495425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1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altLang="zh-CN" sz="6600" dirty="0" smtClean="0">
                  <a:solidFill>
                    <a:srgbClr val="0070C0"/>
                  </a:solidFill>
                  <a:latin typeface="Impact" panose="020B0806030902050204" pitchFamily="34" charset="0"/>
                </a:rPr>
                <a:t>2017</a:t>
              </a:r>
              <a:endParaRPr lang="zh-CN" altLang="en-US" sz="6600" dirty="0">
                <a:solidFill>
                  <a:srgbClr val="0070C0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58" name="文本框 157"/>
          <p:cNvSpPr txBox="1"/>
          <p:nvPr/>
        </p:nvSpPr>
        <p:spPr>
          <a:xfrm>
            <a:off x="522515" y="5632549"/>
            <a:ext cx="55787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BUSINESS</a:t>
            </a:r>
            <a:r>
              <a:rPr kumimoji="1" lang="zh-CN" altLang="en-US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 </a:t>
            </a:r>
            <a:r>
              <a:rPr kumimoji="1" lang="en-US" altLang="zh-CN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宋体"/>
              </a:rPr>
              <a:t>REPORT</a:t>
            </a:r>
            <a:endParaRPr kumimoji="1" lang="zh-CN" altLang="en-US" sz="4400" b="1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宋体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522515" y="4256595"/>
            <a:ext cx="3576620" cy="1109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9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kumimoji="1" lang="zh-CN" altLang="en-US" sz="6609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522515" y="6256848"/>
            <a:ext cx="6673579" cy="438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None/>
            </a:pPr>
            <a:r>
              <a:rPr lang="en-US" altLang="zh-CN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CONTRACTED WIND POWERPOINT TEMPLATE DESIGNS CONTRACTED WIND POWERPOINT TEMPLATE DESIGNS CONTRACTED WIND POWERPOINT TEMPLATE DESIGNS CONTRACTED WIND POWERPOINT TEMPLATE DESIGNS</a:t>
            </a:r>
            <a:endParaRPr lang="zh-CN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文本框 160"/>
          <p:cNvSpPr txBox="1"/>
          <p:nvPr/>
        </p:nvSpPr>
        <p:spPr>
          <a:xfrm>
            <a:off x="522515" y="5347150"/>
            <a:ext cx="3732106" cy="271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50"/>
              </a:lnSpc>
            </a:pPr>
            <a:r>
              <a:rPr kumimoji="1" lang="en-US" altLang="zh-CN" dirty="0" smtClean="0">
                <a:solidFill>
                  <a:srgbClr val="0070C0"/>
                </a:solidFill>
                <a:latin typeface="+mj-lt"/>
                <a:ea typeface="微软雅黑"/>
                <a:cs typeface="Arial"/>
              </a:rPr>
              <a:t>THANK YOU FOR LISTENING TO</a:t>
            </a:r>
            <a:endParaRPr kumimoji="1" lang="en-US" altLang="zh-CN" dirty="0">
              <a:solidFill>
                <a:srgbClr val="0070C0"/>
              </a:solidFill>
              <a:latin typeface="+mj-lt"/>
              <a:ea typeface="微软雅黑"/>
              <a:cs typeface="Arial"/>
            </a:endParaRPr>
          </a:p>
        </p:txBody>
      </p:sp>
      <p:cxnSp>
        <p:nvCxnSpPr>
          <p:cNvPr id="163" name="直接连接符 162"/>
          <p:cNvCxnSpPr/>
          <p:nvPr/>
        </p:nvCxnSpPr>
        <p:spPr>
          <a:xfrm>
            <a:off x="621482" y="5709553"/>
            <a:ext cx="6436915" cy="0"/>
          </a:xfrm>
          <a:prstGeom prst="line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15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:blinds dir="vert"/>
      </p:transition>
    </mc:Choice>
    <mc:Fallback xmlns="">
      <p:transition spd="slow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650"/>
                            </p:stCondLst>
                            <p:childTnLst>
                              <p:par>
                                <p:cTn id="8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15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/>
      <p:bldP spid="158" grpId="0"/>
      <p:bldP spid="159" grpId="0"/>
      <p:bldP spid="159" grpId="1"/>
      <p:bldP spid="160" grpId="0"/>
      <p:bldP spid="1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2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94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7694956" y="2775923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8405480" y="341710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1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8405480" y="3868142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2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8405480" y="431917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3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8405481" y="4770212"/>
            <a:ext cx="2101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4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 flipV="1">
            <a:off x="795" y="-8123"/>
            <a:ext cx="4684159" cy="4941973"/>
          </a:xfrm>
          <a:custGeom>
            <a:avLst/>
            <a:gdLst>
              <a:gd name="connsiteX0" fmla="*/ 0 w 6498506"/>
              <a:gd name="connsiteY0" fmla="*/ 6858000 h 6858000"/>
              <a:gd name="connsiteX1" fmla="*/ 6498506 w 6498506"/>
              <a:gd name="connsiteY1" fmla="*/ 6858000 h 6858000"/>
              <a:gd name="connsiteX2" fmla="*/ 283086 w 6498506"/>
              <a:gd name="connsiteY2" fmla="*/ 0 h 6858000"/>
              <a:gd name="connsiteX3" fmla="*/ 0 w 6498506"/>
              <a:gd name="connsiteY3" fmla="*/ 3187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8506" h="6858000">
                <a:moveTo>
                  <a:pt x="0" y="6858000"/>
                </a:moveTo>
                <a:lnTo>
                  <a:pt x="6498506" y="6858000"/>
                </a:lnTo>
                <a:lnTo>
                  <a:pt x="283086" y="0"/>
                </a:lnTo>
                <a:lnTo>
                  <a:pt x="0" y="318739"/>
                </a:ln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等腰三角形 13"/>
          <p:cNvSpPr/>
          <p:nvPr/>
        </p:nvSpPr>
        <p:spPr bwMode="auto">
          <a:xfrm flipV="1">
            <a:off x="795" y="-8123"/>
            <a:ext cx="3088733" cy="1720986"/>
          </a:xfrm>
          <a:prstGeom prst="triangle">
            <a:avLst>
              <a:gd name="adj" fmla="val 49494"/>
            </a:avLst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8057" y="2591770"/>
            <a:ext cx="2337057" cy="27862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>
                <a:solidFill>
                  <a:srgbClr val="0070C0"/>
                </a:solidFill>
                <a:latin typeface="Impact" panose="020B0806030902050204" pitchFamily="34" charset="0"/>
                <a:ea typeface="+mn-ea"/>
              </a:rPr>
              <a:t>01</a:t>
            </a:r>
            <a:endParaRPr lang="zh-CN" altLang="en-US" sz="17506" b="1" dirty="0">
              <a:solidFill>
                <a:srgbClr val="0070C0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30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3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7"/>
          <p:cNvSpPr/>
          <p:nvPr/>
        </p:nvSpPr>
        <p:spPr>
          <a:xfrm>
            <a:off x="3269672" y="1"/>
            <a:ext cx="9588726" cy="7232650"/>
          </a:xfrm>
          <a:custGeom>
            <a:avLst/>
            <a:gdLst>
              <a:gd name="connsiteX0" fmla="*/ 0 w 7664245"/>
              <a:gd name="connsiteY0" fmla="*/ 0 h 6858000"/>
              <a:gd name="connsiteX1" fmla="*/ 7664245 w 7664245"/>
              <a:gd name="connsiteY1" fmla="*/ 0 h 6858000"/>
              <a:gd name="connsiteX2" fmla="*/ 7664245 w 7664245"/>
              <a:gd name="connsiteY2" fmla="*/ 6858000 h 6858000"/>
              <a:gd name="connsiteX3" fmla="*/ 0 w 7664245"/>
              <a:gd name="connsiteY3" fmla="*/ 6858000 h 6858000"/>
              <a:gd name="connsiteX4" fmla="*/ 0 w 7664245"/>
              <a:gd name="connsiteY4" fmla="*/ 0 h 6858000"/>
              <a:gd name="connsiteX0-1" fmla="*/ 3657600 w 7664245"/>
              <a:gd name="connsiteY0-2" fmla="*/ 0 h 6858000"/>
              <a:gd name="connsiteX1-3" fmla="*/ 7664245 w 7664245"/>
              <a:gd name="connsiteY1-4" fmla="*/ 0 h 6858000"/>
              <a:gd name="connsiteX2-5" fmla="*/ 7664245 w 7664245"/>
              <a:gd name="connsiteY2-6" fmla="*/ 6858000 h 6858000"/>
              <a:gd name="connsiteX3-7" fmla="*/ 0 w 7664245"/>
              <a:gd name="connsiteY3-8" fmla="*/ 6858000 h 6858000"/>
              <a:gd name="connsiteX4-9" fmla="*/ 3657600 w 7664245"/>
              <a:gd name="connsiteY4-1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664245" h="6858000">
                <a:moveTo>
                  <a:pt x="3657600" y="0"/>
                </a:moveTo>
                <a:lnTo>
                  <a:pt x="7664245" y="0"/>
                </a:lnTo>
                <a:lnTo>
                  <a:pt x="7664245" y="6858000"/>
                </a:lnTo>
                <a:lnTo>
                  <a:pt x="0" y="6858000"/>
                </a:lnTo>
                <a:lnTo>
                  <a:pt x="365760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8" name="Pentagon 25"/>
          <p:cNvSpPr/>
          <p:nvPr/>
        </p:nvSpPr>
        <p:spPr>
          <a:xfrm>
            <a:off x="486027" y="2485156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01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9" name="Rectangle 26"/>
          <p:cNvSpPr/>
          <p:nvPr/>
        </p:nvSpPr>
        <p:spPr>
          <a:xfrm>
            <a:off x="1182611" y="2437632"/>
            <a:ext cx="3925222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0" name="Pentagon 33"/>
          <p:cNvSpPr/>
          <p:nvPr/>
        </p:nvSpPr>
        <p:spPr>
          <a:xfrm>
            <a:off x="486027" y="3424324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02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1" name="Rectangle 34"/>
          <p:cNvSpPr/>
          <p:nvPr/>
        </p:nvSpPr>
        <p:spPr>
          <a:xfrm>
            <a:off x="1182611" y="3376799"/>
            <a:ext cx="346953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2" name="Pentagon 36"/>
          <p:cNvSpPr/>
          <p:nvPr/>
        </p:nvSpPr>
        <p:spPr>
          <a:xfrm>
            <a:off x="486027" y="4350173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" name="Rectangle 37"/>
          <p:cNvSpPr/>
          <p:nvPr/>
        </p:nvSpPr>
        <p:spPr>
          <a:xfrm>
            <a:off x="1182613" y="4302647"/>
            <a:ext cx="3304846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4" name="Pentagon 39"/>
          <p:cNvSpPr/>
          <p:nvPr/>
        </p:nvSpPr>
        <p:spPr>
          <a:xfrm>
            <a:off x="486027" y="5318885"/>
            <a:ext cx="640703" cy="384003"/>
          </a:xfrm>
          <a:prstGeom prst="homePlate">
            <a:avLst/>
          </a:prstGeom>
          <a:gradFill flip="none" rotWithShape="1">
            <a:gsLst>
              <a:gs pos="20000">
                <a:srgbClr val="BFBFBF"/>
              </a:gs>
              <a:gs pos="80000">
                <a:srgbClr val="FFFFFF"/>
              </a:gs>
              <a:gs pos="100000">
                <a:srgbClr val="E46C0A">
                  <a:tint val="0"/>
                </a:srgbClr>
              </a:gs>
            </a:gsLst>
            <a:lin ang="2700000" scaled="1"/>
            <a:tileRect/>
          </a:gradFill>
          <a:ln w="28575">
            <a:solidFill>
              <a:srgbClr val="F2F2F2"/>
            </a:solidFill>
          </a:ln>
          <a:effectLst>
            <a:outerShdw blurRad="88900" dist="75434" dir="2699985" rotWithShape="0">
              <a:scrgbClr r="0" g="0" b="0">
                <a:alpha val="23000"/>
              </a:sc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r>
              <a:rPr lang="en-US" sz="2109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04</a:t>
            </a:r>
            <a:endParaRPr lang="en-GB" sz="2109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5" name="Rectangle 40"/>
          <p:cNvSpPr/>
          <p:nvPr/>
        </p:nvSpPr>
        <p:spPr>
          <a:xfrm>
            <a:off x="1182612" y="5271361"/>
            <a:ext cx="3014515" cy="512876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4845199" y="2914229"/>
            <a:ext cx="2222628" cy="964353"/>
            <a:chOff x="5621315" y="2514600"/>
            <a:chExt cx="2107496" cy="914400"/>
          </a:xfrm>
        </p:grpSpPr>
        <p:sp>
          <p:nvSpPr>
            <p:cNvPr id="147" name="Parallelogram 14"/>
            <p:cNvSpPr/>
            <p:nvPr/>
          </p:nvSpPr>
          <p:spPr>
            <a:xfrm>
              <a:off x="5621315" y="251460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48" name="AutoShape 59"/>
            <p:cNvSpPr/>
            <p:nvPr/>
          </p:nvSpPr>
          <p:spPr bwMode="auto">
            <a:xfrm>
              <a:off x="6442494" y="2777487"/>
              <a:ext cx="465138" cy="464344"/>
            </a:xfrm>
            <a:custGeom>
              <a:avLst/>
              <a:gdLst>
                <a:gd name="T0" fmla="+- 0 10794 23"/>
                <a:gd name="T1" fmla="*/ T0 w 21543"/>
                <a:gd name="T2" fmla="*/ 10800 h 21600"/>
                <a:gd name="T3" fmla="+- 0 10794 23"/>
                <a:gd name="T4" fmla="*/ T3 w 21543"/>
                <a:gd name="T5" fmla="*/ 10800 h 21600"/>
                <a:gd name="T6" fmla="+- 0 10794 23"/>
                <a:gd name="T7" fmla="*/ T6 w 21543"/>
                <a:gd name="T8" fmla="*/ 10800 h 21600"/>
                <a:gd name="T9" fmla="+- 0 10794 23"/>
                <a:gd name="T10" fmla="*/ T9 w 21543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43" h="21600">
                  <a:moveTo>
                    <a:pt x="16976" y="19986"/>
                  </a:moveTo>
                  <a:lnTo>
                    <a:pt x="11226" y="17680"/>
                  </a:lnTo>
                  <a:cubicBezTo>
                    <a:pt x="11088" y="17626"/>
                    <a:pt x="10946" y="17608"/>
                    <a:pt x="10806" y="17600"/>
                  </a:cubicBezTo>
                  <a:lnTo>
                    <a:pt x="19660" y="3837"/>
                  </a:lnTo>
                  <a:cubicBezTo>
                    <a:pt x="19660" y="3837"/>
                    <a:pt x="16976" y="19986"/>
                    <a:pt x="16976" y="19986"/>
                  </a:cubicBezTo>
                  <a:close/>
                  <a:moveTo>
                    <a:pt x="6859" y="16244"/>
                  </a:moveTo>
                  <a:cubicBezTo>
                    <a:pt x="6858" y="16242"/>
                    <a:pt x="6855" y="16240"/>
                    <a:pt x="6854" y="16238"/>
                  </a:cubicBezTo>
                  <a:lnTo>
                    <a:pt x="19606" y="2552"/>
                  </a:lnTo>
                  <a:lnTo>
                    <a:pt x="8735" y="19536"/>
                  </a:lnTo>
                  <a:cubicBezTo>
                    <a:pt x="8735" y="19536"/>
                    <a:pt x="6859" y="16244"/>
                    <a:pt x="6859" y="16244"/>
                  </a:cubicBezTo>
                  <a:close/>
                  <a:moveTo>
                    <a:pt x="2111" y="14024"/>
                  </a:moveTo>
                  <a:lnTo>
                    <a:pt x="17712" y="3595"/>
                  </a:lnTo>
                  <a:lnTo>
                    <a:pt x="6369" y="15770"/>
                  </a:lnTo>
                  <a:cubicBezTo>
                    <a:pt x="6309" y="15734"/>
                    <a:pt x="6256" y="15687"/>
                    <a:pt x="6190" y="15660"/>
                  </a:cubicBezTo>
                  <a:cubicBezTo>
                    <a:pt x="6190" y="15660"/>
                    <a:pt x="2111" y="14024"/>
                    <a:pt x="2111" y="14024"/>
                  </a:cubicBezTo>
                  <a:close/>
                  <a:moveTo>
                    <a:pt x="21234" y="108"/>
                  </a:moveTo>
                  <a:cubicBezTo>
                    <a:pt x="21123" y="35"/>
                    <a:pt x="20996" y="0"/>
                    <a:pt x="20868" y="0"/>
                  </a:cubicBezTo>
                  <a:cubicBezTo>
                    <a:pt x="20738" y="0"/>
                    <a:pt x="20608" y="36"/>
                    <a:pt x="20495" y="113"/>
                  </a:cubicBezTo>
                  <a:lnTo>
                    <a:pt x="299" y="13613"/>
                  </a:lnTo>
                  <a:cubicBezTo>
                    <a:pt x="91" y="13751"/>
                    <a:pt x="-23" y="13995"/>
                    <a:pt x="3" y="14244"/>
                  </a:cubicBezTo>
                  <a:cubicBezTo>
                    <a:pt x="28" y="14494"/>
                    <a:pt x="190" y="14708"/>
                    <a:pt x="422" y="14801"/>
                  </a:cubicBezTo>
                  <a:lnTo>
                    <a:pt x="5689" y="16914"/>
                  </a:lnTo>
                  <a:lnTo>
                    <a:pt x="8166" y="21259"/>
                  </a:lnTo>
                  <a:cubicBezTo>
                    <a:pt x="8284" y="21468"/>
                    <a:pt x="8505" y="21597"/>
                    <a:pt x="8743" y="21599"/>
                  </a:cubicBezTo>
                  <a:lnTo>
                    <a:pt x="8751" y="21599"/>
                  </a:lnTo>
                  <a:cubicBezTo>
                    <a:pt x="8987" y="21599"/>
                    <a:pt x="9206" y="21474"/>
                    <a:pt x="9328" y="21271"/>
                  </a:cubicBezTo>
                  <a:lnTo>
                    <a:pt x="10726" y="18934"/>
                  </a:lnTo>
                  <a:lnTo>
                    <a:pt x="17253" y="21551"/>
                  </a:lnTo>
                  <a:cubicBezTo>
                    <a:pt x="17332" y="21584"/>
                    <a:pt x="17418" y="21599"/>
                    <a:pt x="17502" y="21599"/>
                  </a:cubicBezTo>
                  <a:cubicBezTo>
                    <a:pt x="17617" y="21599"/>
                    <a:pt x="17731" y="21571"/>
                    <a:pt x="17832" y="21512"/>
                  </a:cubicBezTo>
                  <a:cubicBezTo>
                    <a:pt x="18010" y="21412"/>
                    <a:pt x="18133" y="21238"/>
                    <a:pt x="18167" y="21035"/>
                  </a:cubicBezTo>
                  <a:lnTo>
                    <a:pt x="21533" y="785"/>
                  </a:lnTo>
                  <a:cubicBezTo>
                    <a:pt x="21576" y="520"/>
                    <a:pt x="21459" y="254"/>
                    <a:pt x="21234" y="108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26788" tIns="26788" rIns="26788" bIns="26788" anchor="ctr"/>
            <a:lstStyle/>
            <a:p>
              <a:pPr algn="ctr" defTabSz="241093" hangingPunct="0"/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sym typeface="Gill Sans" charset="0"/>
              </a:endParaRPr>
            </a:p>
          </p:txBody>
        </p:sp>
      </p:grpSp>
      <p:grpSp>
        <p:nvGrpSpPr>
          <p:cNvPr id="149" name="Group 1"/>
          <p:cNvGrpSpPr/>
          <p:nvPr/>
        </p:nvGrpSpPr>
        <p:grpSpPr>
          <a:xfrm>
            <a:off x="5415518" y="1644154"/>
            <a:ext cx="2222628" cy="964353"/>
            <a:chOff x="6162090" y="1310315"/>
            <a:chExt cx="2107496" cy="914400"/>
          </a:xfrm>
        </p:grpSpPr>
        <p:sp>
          <p:nvSpPr>
            <p:cNvPr id="150" name="Parallelogram 13"/>
            <p:cNvSpPr/>
            <p:nvPr/>
          </p:nvSpPr>
          <p:spPr>
            <a:xfrm>
              <a:off x="6162090" y="131031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1" name="Group 42"/>
            <p:cNvGrpSpPr/>
            <p:nvPr/>
          </p:nvGrpSpPr>
          <p:grpSpPr>
            <a:xfrm>
              <a:off x="6983269" y="1549630"/>
              <a:ext cx="465138" cy="435769"/>
              <a:chOff x="5368132" y="3540125"/>
              <a:chExt cx="465138" cy="435769"/>
            </a:xfrm>
            <a:solidFill>
              <a:schemeClr val="bg2"/>
            </a:solidFill>
          </p:grpSpPr>
          <p:sp>
            <p:nvSpPr>
              <p:cNvPr id="152" name="AutoShape 110"/>
              <p:cNvSpPr/>
              <p:nvPr/>
            </p:nvSpPr>
            <p:spPr bwMode="auto">
              <a:xfrm>
                <a:off x="5426869" y="3598069"/>
                <a:ext cx="347663" cy="2325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699" y="20255"/>
                    </a:moveTo>
                    <a:lnTo>
                      <a:pt x="899" y="20255"/>
                    </a:lnTo>
                    <a:lnTo>
                      <a:pt x="899" y="1350"/>
                    </a:lnTo>
                    <a:lnTo>
                      <a:pt x="20699" y="1350"/>
                    </a:lnTo>
                    <a:cubicBezTo>
                      <a:pt x="20699" y="1350"/>
                      <a:pt x="20699" y="20255"/>
                      <a:pt x="20699" y="20255"/>
                    </a:cubicBezTo>
                    <a:close/>
                    <a:moveTo>
                      <a:pt x="20699" y="0"/>
                    </a:moveTo>
                    <a:lnTo>
                      <a:pt x="899" y="5"/>
                    </a:lnTo>
                    <a:cubicBezTo>
                      <a:pt x="402" y="5"/>
                      <a:pt x="0" y="603"/>
                      <a:pt x="0" y="1350"/>
                    </a:cubicBezTo>
                    <a:lnTo>
                      <a:pt x="0" y="20249"/>
                    </a:lnTo>
                    <a:cubicBezTo>
                      <a:pt x="0" y="20996"/>
                      <a:pt x="402" y="21599"/>
                      <a:pt x="899" y="21599"/>
                    </a:cubicBezTo>
                    <a:lnTo>
                      <a:pt x="20699" y="21599"/>
                    </a:lnTo>
                    <a:cubicBezTo>
                      <a:pt x="21197" y="21599"/>
                      <a:pt x="21600" y="20996"/>
                      <a:pt x="21600" y="20249"/>
                    </a:cubicBezTo>
                    <a:lnTo>
                      <a:pt x="21600" y="1350"/>
                    </a:lnTo>
                    <a:cubicBezTo>
                      <a:pt x="21600" y="603"/>
                      <a:pt x="21197" y="0"/>
                      <a:pt x="20699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3" name="AutoShape 111"/>
              <p:cNvSpPr/>
              <p:nvPr/>
            </p:nvSpPr>
            <p:spPr bwMode="auto">
              <a:xfrm>
                <a:off x="5368132" y="3540125"/>
                <a:ext cx="465138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6562"/>
                    </a:moveTo>
                    <a:cubicBezTo>
                      <a:pt x="20249" y="16959"/>
                      <a:pt x="19946" y="17282"/>
                      <a:pt x="19575" y="17282"/>
                    </a:cubicBezTo>
                    <a:lnTo>
                      <a:pt x="13499" y="17282"/>
                    </a:lnTo>
                    <a:lnTo>
                      <a:pt x="8099" y="17282"/>
                    </a:lnTo>
                    <a:lnTo>
                      <a:pt x="2024" y="17282"/>
                    </a:lnTo>
                    <a:cubicBezTo>
                      <a:pt x="1651" y="17282"/>
                      <a:pt x="1349" y="16959"/>
                      <a:pt x="1349" y="16562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9575" y="1440"/>
                    </a:lnTo>
                    <a:cubicBezTo>
                      <a:pt x="19946" y="1440"/>
                      <a:pt x="20249" y="1762"/>
                      <a:pt x="20249" y="2160"/>
                    </a:cubicBezTo>
                    <a:cubicBezTo>
                      <a:pt x="20249" y="2160"/>
                      <a:pt x="20249" y="16562"/>
                      <a:pt x="20249" y="16562"/>
                    </a:cubicBezTo>
                    <a:close/>
                    <a:moveTo>
                      <a:pt x="19575" y="0"/>
                    </a:moveTo>
                    <a:lnTo>
                      <a:pt x="2024" y="0"/>
                    </a:lnTo>
                    <a:cubicBezTo>
                      <a:pt x="905" y="0"/>
                      <a:pt x="0" y="966"/>
                      <a:pt x="0" y="2160"/>
                    </a:cubicBezTo>
                    <a:lnTo>
                      <a:pt x="0" y="16562"/>
                    </a:lnTo>
                    <a:cubicBezTo>
                      <a:pt x="0" y="17753"/>
                      <a:pt x="903" y="18718"/>
                      <a:pt x="2018" y="18721"/>
                    </a:cubicBezTo>
                    <a:lnTo>
                      <a:pt x="8774" y="18721"/>
                    </a:lnTo>
                    <a:lnTo>
                      <a:pt x="8774" y="19597"/>
                    </a:lnTo>
                    <a:lnTo>
                      <a:pt x="4561" y="20181"/>
                    </a:lnTo>
                    <a:cubicBezTo>
                      <a:pt x="4260" y="20262"/>
                      <a:pt x="4049" y="20549"/>
                      <a:pt x="4049" y="20879"/>
                    </a:cubicBezTo>
                    <a:cubicBezTo>
                      <a:pt x="4049" y="21277"/>
                      <a:pt x="4351" y="21599"/>
                      <a:pt x="4724" y="21599"/>
                    </a:cubicBezTo>
                    <a:lnTo>
                      <a:pt x="16874" y="21599"/>
                    </a:lnTo>
                    <a:cubicBezTo>
                      <a:pt x="17248" y="21599"/>
                      <a:pt x="17549" y="21277"/>
                      <a:pt x="17549" y="20879"/>
                    </a:cubicBezTo>
                    <a:cubicBezTo>
                      <a:pt x="17549" y="20549"/>
                      <a:pt x="17339" y="20262"/>
                      <a:pt x="17038" y="20181"/>
                    </a:cubicBezTo>
                    <a:lnTo>
                      <a:pt x="12824" y="19597"/>
                    </a:lnTo>
                    <a:lnTo>
                      <a:pt x="12824" y="18721"/>
                    </a:lnTo>
                    <a:lnTo>
                      <a:pt x="19581" y="18721"/>
                    </a:lnTo>
                    <a:cubicBezTo>
                      <a:pt x="20696" y="18718"/>
                      <a:pt x="21600" y="17753"/>
                      <a:pt x="21600" y="16562"/>
                    </a:cubicBezTo>
                    <a:lnTo>
                      <a:pt x="21600" y="2160"/>
                    </a:lnTo>
                    <a:cubicBezTo>
                      <a:pt x="21600" y="966"/>
                      <a:pt x="20692" y="0"/>
                      <a:pt x="19575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54" name="Group 5"/>
          <p:cNvGrpSpPr/>
          <p:nvPr/>
        </p:nvGrpSpPr>
        <p:grpSpPr>
          <a:xfrm>
            <a:off x="3614129" y="5454379"/>
            <a:ext cx="2222628" cy="964353"/>
            <a:chOff x="4454013" y="4923170"/>
            <a:chExt cx="2107496" cy="914400"/>
          </a:xfrm>
        </p:grpSpPr>
        <p:sp>
          <p:nvSpPr>
            <p:cNvPr id="155" name="Parallelogram 16"/>
            <p:cNvSpPr/>
            <p:nvPr/>
          </p:nvSpPr>
          <p:spPr>
            <a:xfrm>
              <a:off x="4454013" y="4923170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56" name="Group 45"/>
            <p:cNvGrpSpPr/>
            <p:nvPr/>
          </p:nvGrpSpPr>
          <p:grpSpPr>
            <a:xfrm>
              <a:off x="5348217" y="5147801"/>
              <a:ext cx="319088" cy="465138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57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  <p:sp>
            <p:nvSpPr>
              <p:cNvPr id="158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olidFill>
                    <a:schemeClr val="tx1">
                      <a:lumMod val="65000"/>
                      <a:lumOff val="35000"/>
                    </a:schemeClr>
                  </a:solidFill>
                  <a:sym typeface="Gill Sans" charset="0"/>
                </a:endParaRPr>
              </a:p>
            </p:txBody>
          </p:sp>
        </p:grpSp>
      </p:grpSp>
      <p:grpSp>
        <p:nvGrpSpPr>
          <p:cNvPr id="159" name="Group 4"/>
          <p:cNvGrpSpPr/>
          <p:nvPr/>
        </p:nvGrpSpPr>
        <p:grpSpPr>
          <a:xfrm>
            <a:off x="4234503" y="4184304"/>
            <a:ext cx="2222628" cy="964353"/>
            <a:chOff x="5042252" y="3718885"/>
            <a:chExt cx="2107496" cy="914400"/>
          </a:xfrm>
        </p:grpSpPr>
        <p:sp>
          <p:nvSpPr>
            <p:cNvPr id="160" name="Parallelogram 15"/>
            <p:cNvSpPr/>
            <p:nvPr/>
          </p:nvSpPr>
          <p:spPr>
            <a:xfrm>
              <a:off x="5042252" y="3718885"/>
              <a:ext cx="2107496" cy="914400"/>
            </a:xfrm>
            <a:prstGeom prst="parallelogram">
              <a:avLst>
                <a:gd name="adj" fmla="val 52419"/>
              </a:avLst>
            </a:prstGeom>
            <a:solidFill>
              <a:srgbClr val="2E2E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61" name="Group 48"/>
            <p:cNvGrpSpPr/>
            <p:nvPr/>
          </p:nvGrpSpPr>
          <p:grpSpPr>
            <a:xfrm>
              <a:off x="5863431" y="3980425"/>
              <a:ext cx="465138" cy="391319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62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3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4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sp>
        <p:nvSpPr>
          <p:cNvPr id="31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69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/>
      <p:bldP spid="140" grpId="0" animBg="1"/>
      <p:bldP spid="141" grpId="0"/>
      <p:bldP spid="142" grpId="0" animBg="1"/>
      <p:bldP spid="143" grpId="0"/>
      <p:bldP spid="144" grpId="0" animBg="1"/>
      <p:bldP spid="1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54"/>
          <p:cNvSpPr/>
          <p:nvPr/>
        </p:nvSpPr>
        <p:spPr>
          <a:xfrm>
            <a:off x="3988325" y="2608213"/>
            <a:ext cx="4890180" cy="253416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" fmla="*/ 0 w 3487467"/>
              <a:gd name="connsiteY0" fmla="*/ 0 h 1719830"/>
              <a:gd name="connsiteX1" fmla="*/ 3439660 w 3487467"/>
              <a:gd name="connsiteY1" fmla="*/ 0 h 1719830"/>
              <a:gd name="connsiteX2" fmla="*/ 1719830 w 3487467"/>
              <a:gd name="connsiteY2" fmla="*/ 1719830 h 1719830"/>
              <a:gd name="connsiteX3" fmla="*/ 0 w 3487467"/>
              <a:gd name="connsiteY3" fmla="*/ 0 h 1719830"/>
              <a:gd name="connsiteX0" fmla="*/ 6132 w 3493599"/>
              <a:gd name="connsiteY0" fmla="*/ 130018 h 1849848"/>
              <a:gd name="connsiteX1" fmla="*/ 3445792 w 3493599"/>
              <a:gd name="connsiteY1" fmla="*/ 130018 h 1849848"/>
              <a:gd name="connsiteX2" fmla="*/ 1725962 w 3493599"/>
              <a:gd name="connsiteY2" fmla="*/ 1849848 h 1849848"/>
              <a:gd name="connsiteX3" fmla="*/ 6132 w 3493599"/>
              <a:gd name="connsiteY3" fmla="*/ 130018 h 1849848"/>
              <a:gd name="connsiteX0" fmla="*/ 6132 w 3493599"/>
              <a:gd name="connsiteY0" fmla="*/ 35412 h 1755242"/>
              <a:gd name="connsiteX1" fmla="*/ 3445792 w 3493599"/>
              <a:gd name="connsiteY1" fmla="*/ 35412 h 1755242"/>
              <a:gd name="connsiteX2" fmla="*/ 1725962 w 3493599"/>
              <a:gd name="connsiteY2" fmla="*/ 1755242 h 1755242"/>
              <a:gd name="connsiteX3" fmla="*/ 6132 w 3493599"/>
              <a:gd name="connsiteY3" fmla="*/ 35412 h 1755242"/>
              <a:gd name="connsiteX0" fmla="*/ 4377 w 3488420"/>
              <a:gd name="connsiteY0" fmla="*/ 11795 h 1772900"/>
              <a:gd name="connsiteX1" fmla="*/ 3450912 w 3488420"/>
              <a:gd name="connsiteY1" fmla="*/ 53046 h 1772900"/>
              <a:gd name="connsiteX2" fmla="*/ 1731082 w 3488420"/>
              <a:gd name="connsiteY2" fmla="*/ 1772876 h 1772900"/>
              <a:gd name="connsiteX3" fmla="*/ 4377 w 3488420"/>
              <a:gd name="connsiteY3" fmla="*/ 11795 h 1772900"/>
              <a:gd name="connsiteX0" fmla="*/ 39013 w 3522446"/>
              <a:gd name="connsiteY0" fmla="*/ 134148 h 1909003"/>
              <a:gd name="connsiteX1" fmla="*/ 3485548 w 3522446"/>
              <a:gd name="connsiteY1" fmla="*/ 175399 h 1909003"/>
              <a:gd name="connsiteX2" fmla="*/ 1738217 w 3522446"/>
              <a:gd name="connsiteY2" fmla="*/ 1908979 h 1909003"/>
              <a:gd name="connsiteX3" fmla="*/ 39013 w 3522446"/>
              <a:gd name="connsiteY3" fmla="*/ 134148 h 1909003"/>
              <a:gd name="connsiteX0" fmla="*/ 55067 w 3553265"/>
              <a:gd name="connsiteY0" fmla="*/ 134148 h 1909002"/>
              <a:gd name="connsiteX1" fmla="*/ 3501602 w 3553265"/>
              <a:gd name="connsiteY1" fmla="*/ 175399 h 1909002"/>
              <a:gd name="connsiteX2" fmla="*/ 1754271 w 3553265"/>
              <a:gd name="connsiteY2" fmla="*/ 1908979 h 1909002"/>
              <a:gd name="connsiteX3" fmla="*/ 55067 w 3553265"/>
              <a:gd name="connsiteY3" fmla="*/ 134148 h 1909002"/>
              <a:gd name="connsiteX0" fmla="*/ 39426 w 3502160"/>
              <a:gd name="connsiteY0" fmla="*/ 134148 h 1909003"/>
              <a:gd name="connsiteX1" fmla="*/ 3465335 w 3502160"/>
              <a:gd name="connsiteY1" fmla="*/ 175399 h 1909003"/>
              <a:gd name="connsiteX2" fmla="*/ 1718004 w 3502160"/>
              <a:gd name="connsiteY2" fmla="*/ 1908979 h 1909003"/>
              <a:gd name="connsiteX3" fmla="*/ 39426 w 3502160"/>
              <a:gd name="connsiteY3" fmla="*/ 134148 h 1909003"/>
              <a:gd name="connsiteX0" fmla="*/ 8999 w 3471733"/>
              <a:gd name="connsiteY0" fmla="*/ 21578 h 1796433"/>
              <a:gd name="connsiteX1" fmla="*/ 3434908 w 3471733"/>
              <a:gd name="connsiteY1" fmla="*/ 62829 h 1796433"/>
              <a:gd name="connsiteX2" fmla="*/ 1687577 w 3471733"/>
              <a:gd name="connsiteY2" fmla="*/ 1796409 h 1796433"/>
              <a:gd name="connsiteX3" fmla="*/ 8999 w 3471733"/>
              <a:gd name="connsiteY3" fmla="*/ 21578 h 1796433"/>
              <a:gd name="connsiteX0" fmla="*/ 39425 w 3502159"/>
              <a:gd name="connsiteY0" fmla="*/ 135675 h 1931154"/>
              <a:gd name="connsiteX1" fmla="*/ 3465334 w 3502159"/>
              <a:gd name="connsiteY1" fmla="*/ 176926 h 1931154"/>
              <a:gd name="connsiteX2" fmla="*/ 1718003 w 3502159"/>
              <a:gd name="connsiteY2" fmla="*/ 1931131 h 1931154"/>
              <a:gd name="connsiteX3" fmla="*/ 39425 w 3502159"/>
              <a:gd name="connsiteY3" fmla="*/ 135675 h 1931154"/>
              <a:gd name="connsiteX0" fmla="*/ 7276 w 3470010"/>
              <a:gd name="connsiteY0" fmla="*/ 26065 h 1821544"/>
              <a:gd name="connsiteX1" fmla="*/ 3433185 w 3470010"/>
              <a:gd name="connsiteY1" fmla="*/ 67316 h 1821544"/>
              <a:gd name="connsiteX2" fmla="*/ 1685854 w 3470010"/>
              <a:gd name="connsiteY2" fmla="*/ 1821521 h 1821544"/>
              <a:gd name="connsiteX3" fmla="*/ 7276 w 3470010"/>
              <a:gd name="connsiteY3" fmla="*/ 26065 h 1821544"/>
              <a:gd name="connsiteX0" fmla="*/ 12669 w 3492943"/>
              <a:gd name="connsiteY0" fmla="*/ 26065 h 1822469"/>
              <a:gd name="connsiteX1" fmla="*/ 3438578 w 3492943"/>
              <a:gd name="connsiteY1" fmla="*/ 67316 h 1822469"/>
              <a:gd name="connsiteX2" fmla="*/ 1691247 w 3492943"/>
              <a:gd name="connsiteY2" fmla="*/ 1821521 h 1822469"/>
              <a:gd name="connsiteX3" fmla="*/ 12669 w 3492943"/>
              <a:gd name="connsiteY3" fmla="*/ 26065 h 1822469"/>
              <a:gd name="connsiteX0" fmla="*/ 48756 w 3529030"/>
              <a:gd name="connsiteY0" fmla="*/ 3139 h 1799516"/>
              <a:gd name="connsiteX1" fmla="*/ 3474665 w 3529030"/>
              <a:gd name="connsiteY1" fmla="*/ 44390 h 1799516"/>
              <a:gd name="connsiteX2" fmla="*/ 1727334 w 3529030"/>
              <a:gd name="connsiteY2" fmla="*/ 1798595 h 1799516"/>
              <a:gd name="connsiteX3" fmla="*/ 48756 w 3529030"/>
              <a:gd name="connsiteY3" fmla="*/ 3139 h 1799516"/>
              <a:gd name="connsiteX0" fmla="*/ 48756 w 3529030"/>
              <a:gd name="connsiteY0" fmla="*/ 5796 h 1802173"/>
              <a:gd name="connsiteX1" fmla="*/ 3474665 w 3529030"/>
              <a:gd name="connsiteY1" fmla="*/ 47047 h 1802173"/>
              <a:gd name="connsiteX2" fmla="*/ 1727334 w 3529030"/>
              <a:gd name="connsiteY2" fmla="*/ 1801252 h 1802173"/>
              <a:gd name="connsiteX3" fmla="*/ 48756 w 3529030"/>
              <a:gd name="connsiteY3" fmla="*/ 5796 h 1802173"/>
              <a:gd name="connsiteX0" fmla="*/ 48756 w 3477652"/>
              <a:gd name="connsiteY0" fmla="*/ 5796 h 1802173"/>
              <a:gd name="connsiteX1" fmla="*/ 3474665 w 3477652"/>
              <a:gd name="connsiteY1" fmla="*/ 47047 h 1802173"/>
              <a:gd name="connsiteX2" fmla="*/ 1727334 w 3477652"/>
              <a:gd name="connsiteY2" fmla="*/ 1801252 h 1802173"/>
              <a:gd name="connsiteX3" fmla="*/ 48756 w 3477652"/>
              <a:gd name="connsiteY3" fmla="*/ 5796 h 1802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3711276" y="2602615"/>
            <a:ext cx="2691312" cy="29853"/>
          </a:xfrm>
          <a:prstGeom prst="line">
            <a:avLst/>
          </a:prstGeom>
          <a:ln w="76200">
            <a:solidFill>
              <a:srgbClr val="2E2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294526" y="2602615"/>
            <a:ext cx="2108061" cy="1482587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5521884" y="2602616"/>
            <a:ext cx="880703" cy="2502234"/>
          </a:xfrm>
          <a:prstGeom prst="line">
            <a:avLst/>
          </a:prstGeom>
          <a:ln w="76200">
            <a:solidFill>
              <a:srgbClr val="2E2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6402589" y="2602617"/>
            <a:ext cx="942939" cy="2414611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 flipV="1">
            <a:off x="6402587" y="2602615"/>
            <a:ext cx="2060381" cy="1482587"/>
          </a:xfrm>
          <a:prstGeom prst="line">
            <a:avLst/>
          </a:prstGeom>
          <a:ln w="76200">
            <a:solidFill>
              <a:srgbClr val="2E2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6402587" y="2602613"/>
            <a:ext cx="2617287" cy="19414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4014142" y="3525804"/>
            <a:ext cx="928260" cy="92826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113051" y="4553097"/>
            <a:ext cx="928260" cy="928260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874057" y="4505655"/>
            <a:ext cx="928260" cy="92826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933527" y="3389603"/>
            <a:ext cx="928260" cy="928260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353233" y="2169446"/>
            <a:ext cx="928260" cy="92826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3619406" y="2153411"/>
            <a:ext cx="928260" cy="928260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5416608" y="1616635"/>
            <a:ext cx="1971958" cy="1971958"/>
            <a:chOff x="3851771" y="1163107"/>
            <a:chExt cx="1402358" cy="1402358"/>
          </a:xfrm>
        </p:grpSpPr>
        <p:grpSp>
          <p:nvGrpSpPr>
            <p:cNvPr id="28" name="组合 27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+mj-ea"/>
                  <a:ea typeface="+mj-ea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348205" y="1616482"/>
              <a:ext cx="459638" cy="459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标题</a:t>
              </a:r>
              <a:endPara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内容</a:t>
              </a:r>
            </a:p>
          </p:txBody>
        </p:sp>
      </p:grpSp>
      <p:sp>
        <p:nvSpPr>
          <p:cNvPr id="33" name="Text Placeholder 7"/>
          <p:cNvSpPr txBox="1">
            <a:spLocks/>
          </p:cNvSpPr>
          <p:nvPr/>
        </p:nvSpPr>
        <p:spPr>
          <a:xfrm>
            <a:off x="1098668" y="228036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4" name="Text Placeholder 2"/>
          <p:cNvSpPr txBox="1">
            <a:spLocks/>
          </p:cNvSpPr>
          <p:nvPr/>
        </p:nvSpPr>
        <p:spPr>
          <a:xfrm>
            <a:off x="1098668" y="266521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Text Placeholder 7"/>
          <p:cNvSpPr txBox="1">
            <a:spLocks/>
          </p:cNvSpPr>
          <p:nvPr/>
        </p:nvSpPr>
        <p:spPr>
          <a:xfrm>
            <a:off x="1574156" y="386227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1574156" y="424712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Text Placeholder 7"/>
          <p:cNvSpPr txBox="1">
            <a:spLocks/>
          </p:cNvSpPr>
          <p:nvPr/>
        </p:nvSpPr>
        <p:spPr>
          <a:xfrm>
            <a:off x="2735444" y="505099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38" name="Text Placeholder 2"/>
          <p:cNvSpPr txBox="1">
            <a:spLocks/>
          </p:cNvSpPr>
          <p:nvPr/>
        </p:nvSpPr>
        <p:spPr>
          <a:xfrm>
            <a:off x="2735444" y="543584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Text Placeholder 7"/>
          <p:cNvSpPr txBox="1">
            <a:spLocks/>
          </p:cNvSpPr>
          <p:nvPr/>
        </p:nvSpPr>
        <p:spPr>
          <a:xfrm>
            <a:off x="7810364" y="538932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0" name="Text Placeholder 2"/>
          <p:cNvSpPr txBox="1">
            <a:spLocks/>
          </p:cNvSpPr>
          <p:nvPr/>
        </p:nvSpPr>
        <p:spPr>
          <a:xfrm>
            <a:off x="7810364" y="577417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Text Placeholder 7"/>
          <p:cNvSpPr txBox="1">
            <a:spLocks/>
          </p:cNvSpPr>
          <p:nvPr/>
        </p:nvSpPr>
        <p:spPr>
          <a:xfrm>
            <a:off x="9044804" y="3743404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2" name="Text Placeholder 2"/>
          <p:cNvSpPr txBox="1">
            <a:spLocks/>
          </p:cNvSpPr>
          <p:nvPr/>
        </p:nvSpPr>
        <p:spPr>
          <a:xfrm>
            <a:off x="9044804" y="4128250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3" name="Text Placeholder 7"/>
          <p:cNvSpPr txBox="1">
            <a:spLocks/>
          </p:cNvSpPr>
          <p:nvPr/>
        </p:nvSpPr>
        <p:spPr>
          <a:xfrm>
            <a:off x="9428852" y="2216356"/>
            <a:ext cx="265746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9428852" y="2601202"/>
            <a:ext cx="2292236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30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2" presetClass="entr" presetSubtype="4" accel="5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5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4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400"/>
                                            <p:tgtEl>
                                              <p:spTgt spid="3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3900"/>
                                </p:stCondLst>
                                <p:childTnLst>
                                  <p:par>
                                    <p:cTn id="6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400" fill="hold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400"/>
                                            <p:tgtEl>
                                              <p:spTgt spid="3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400" fill="hold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400"/>
                                            <p:tgtEl>
                                              <p:spTgt spid="3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7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400" fill="hold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400"/>
                                            <p:tgtEl>
                                              <p:spTgt spid="3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400" fill="hold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400"/>
                                            <p:tgtEl>
                                              <p:spTgt spid="3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400" fill="hold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400"/>
                                            <p:tgtEl>
                                              <p:spTgt spid="3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400" fill="hold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400"/>
                                            <p:tgtEl>
                                              <p:spTgt spid="3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6300"/>
                                </p:stCondLst>
                                <p:childTnLst>
                                  <p:par>
                                    <p:cTn id="10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400" fill="hold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400"/>
                                            <p:tgtEl>
                                              <p:spTgt spid="4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400" fill="hold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400"/>
                                            <p:tgtEl>
                                              <p:spTgt spid="4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100"/>
                                </p:stCondLst>
                                <p:childTnLst>
                                  <p:par>
                                    <p:cTn id="1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400" fill="hold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400"/>
                                            <p:tgtEl>
                                              <p:spTgt spid="4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400" fill="hold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4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7900"/>
                                </p:stCondLst>
                                <p:childTnLst>
                                  <p:par>
                                    <p:cTn id="12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400" fill="hold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400"/>
                                            <p:tgtEl>
                                              <p:spTgt spid="4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3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5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5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5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5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6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6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6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6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7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7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7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7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8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8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8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8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39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39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39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39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0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0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0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0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1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1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1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1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2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2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2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2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3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3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3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3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  <p:bldP spid="44" grpId="0" build="p">
            <p:tmplLst>
              <p:tmpl lvl="1">
                <p:tnLst>
                  <p:par>
                    <p:cTn presetID="53" presetClass="entr" presetSubtype="16" fill="hold" nodeType="afterEffect">
                      <p:stCondLst>
                        <p:cond delay="0"/>
                      </p:stCondLst>
                      <p:childTnLst>
                        <p:set>
                          <p:cBhvr>
                            <p:cTn dur="1" fill="hold">
                              <p:stCondLst>
                                <p:cond delay="0"/>
                              </p:stCondLst>
                            </p:cTn>
                            <p:tgtEl>
                              <p:spTgt spid="44"/>
                            </p:tgtEl>
                            <p:attrNameLst>
                              <p:attrName>style.visibility</p:attrName>
                            </p:attrNameLst>
                          </p:cBhvr>
                          <p:to>
                            <p:strVal val="visible"/>
                          </p:to>
                        </p:set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ppt_w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w"/>
                              </p:val>
                            </p:tav>
                          </p:tavLst>
                        </p:anim>
                        <p:anim calcmode="lin" valueType="num">
                          <p:cBhvr>
                            <p:cTn dur="400" fill="hold"/>
                            <p:tgtEl>
                              <p:spTgt spid="44"/>
                            </p:tgtEl>
                            <p:attrNameLst>
                              <p:attrName>ppt_h</p:attrName>
                            </p:attrNameLst>
                          </p:cBhvr>
                          <p:tavLst>
                            <p:tav tm="0">
                              <p:val>
                                <p:fltVal val="0"/>
                              </p:val>
                            </p:tav>
                            <p:tav tm="100000">
                              <p:val>
                                <p:strVal val="#ppt_h"/>
                              </p:val>
                            </p:tav>
                          </p:tavLst>
                        </p:anim>
                        <p:animEffect transition="in" filter="fade">
                          <p:cBhvr>
                            <p:cTn dur="400"/>
                            <p:tgtEl>
                              <p:spTgt spid="44"/>
                            </p:tgtEl>
                          </p:cBhvr>
                        </p:animEffect>
                      </p:childTnLst>
                    </p:cTn>
                  </p:par>
                </p:tnLst>
              </p:tmpl>
            </p:tmplLst>
          </p:bldP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846955" y="2705024"/>
            <a:ext cx="1515721" cy="1515721"/>
            <a:chOff x="1695226" y="3321784"/>
            <a:chExt cx="1250759" cy="1250759"/>
          </a:xfrm>
        </p:grpSpPr>
        <p:sp>
          <p:nvSpPr>
            <p:cNvPr id="5" name="椭圆 4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702945" y="4589242"/>
            <a:ext cx="1028784" cy="1028784"/>
            <a:chOff x="1695226" y="3321784"/>
            <a:chExt cx="1250759" cy="1250759"/>
          </a:xfrm>
        </p:grpSpPr>
        <p:sp>
          <p:nvSpPr>
            <p:cNvPr id="8" name="椭圆 7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987414" y="4647631"/>
            <a:ext cx="1028784" cy="1028784"/>
            <a:chOff x="1695226" y="3321784"/>
            <a:chExt cx="1250759" cy="1250759"/>
          </a:xfrm>
        </p:grpSpPr>
        <p:sp>
          <p:nvSpPr>
            <p:cNvPr id="11" name="椭圆 10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660750" y="3202252"/>
            <a:ext cx="843220" cy="843220"/>
            <a:chOff x="1695226" y="3321784"/>
            <a:chExt cx="1250759" cy="1250759"/>
          </a:xfrm>
        </p:grpSpPr>
        <p:sp>
          <p:nvSpPr>
            <p:cNvPr id="14" name="椭圆 13"/>
            <p:cNvSpPr/>
            <p:nvPr/>
          </p:nvSpPr>
          <p:spPr>
            <a:xfrm>
              <a:off x="1695226" y="3321784"/>
              <a:ext cx="1250759" cy="1250759"/>
            </a:xfrm>
            <a:prstGeom prst="ellipse">
              <a:avLst/>
            </a:prstGeom>
            <a:gradFill flip="none" rotWithShape="1">
              <a:gsLst>
                <a:gs pos="100000">
                  <a:srgbClr val="FCFCFC"/>
                </a:gs>
                <a:gs pos="0">
                  <a:schemeClr val="bg1">
                    <a:lumMod val="85000"/>
                  </a:schemeClr>
                </a:gs>
              </a:gsLst>
              <a:lin ang="7200000" scaled="0"/>
              <a:tileRect/>
            </a:gradFill>
            <a:ln w="12700">
              <a:gradFill>
                <a:gsLst>
                  <a:gs pos="89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7200000" scaled="0"/>
              </a:gradFill>
            </a:ln>
            <a:effectLst>
              <a:outerShdw blurRad="127000" dist="38100" dir="816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4BC1DC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826937" y="3453495"/>
              <a:ext cx="987336" cy="987336"/>
            </a:xfrm>
            <a:prstGeom prst="ellipse">
              <a:avLst/>
            </a:prstGeom>
            <a:solidFill>
              <a:srgbClr val="2E2E2E"/>
            </a:solidFill>
            <a:ln>
              <a:noFill/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7" name="TextBox 2"/>
          <p:cNvSpPr txBox="1"/>
          <p:nvPr/>
        </p:nvSpPr>
        <p:spPr>
          <a:xfrm>
            <a:off x="759057" y="2922902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TextBox 4"/>
          <p:cNvSpPr txBox="1"/>
          <p:nvPr/>
        </p:nvSpPr>
        <p:spPr>
          <a:xfrm>
            <a:off x="6731666" y="25025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远见力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7727622" y="551625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执行力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10057794" y="465068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感召力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1" name="TextBox 7"/>
          <p:cNvSpPr txBox="1"/>
          <p:nvPr/>
        </p:nvSpPr>
        <p:spPr>
          <a:xfrm>
            <a:off x="9386975" y="293480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决策力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TextBox 8"/>
          <p:cNvSpPr txBox="1"/>
          <p:nvPr/>
        </p:nvSpPr>
        <p:spPr>
          <a:xfrm>
            <a:off x="6623901" y="400637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创新力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9904697" y="4101236"/>
            <a:ext cx="386384" cy="386384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877549" y="5758339"/>
            <a:ext cx="309044" cy="30904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490357" y="3541707"/>
            <a:ext cx="404864" cy="404864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" name="同心圆 2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0" name="椭圆 29"/>
          <p:cNvSpPr/>
          <p:nvPr/>
        </p:nvSpPr>
        <p:spPr>
          <a:xfrm>
            <a:off x="9810743" y="2133987"/>
            <a:ext cx="386384" cy="386384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0832094" y="5793672"/>
            <a:ext cx="193193" cy="193193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8012058" y="1747604"/>
            <a:ext cx="386384" cy="386384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9009853" y="4367112"/>
            <a:ext cx="193193" cy="193193"/>
          </a:xfrm>
          <a:prstGeom prst="ellipse">
            <a:avLst/>
          </a:prstGeom>
          <a:solidFill>
            <a:srgbClr val="2E2E2E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34" name="TextBox 30"/>
          <p:cNvSpPr txBox="1"/>
          <p:nvPr/>
        </p:nvSpPr>
        <p:spPr>
          <a:xfrm>
            <a:off x="759057" y="3478408"/>
            <a:ext cx="4222512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US" altLang="zh-CN" sz="9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添加相关标题文字，点击添加相关标题文字，点击添加相关标题文字，点击添加相关标题文字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  <a:cs typeface="+mn-ea"/>
                <a:sym typeface="+mn-lt"/>
              </a:rPr>
              <a:t>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38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92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"/>
                            </p:stCondLst>
                            <p:childTnLst>
                              <p:par>
                                <p:cTn id="8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9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9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0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30" grpId="0" animBg="1"/>
      <p:bldP spid="31" grpId="0" animBg="1"/>
      <p:bldP spid="32" grpId="0" animBg="1"/>
      <p:bldP spid="33" grpId="0" animBg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6" r="16077"/>
          <a:stretch>
            <a:fillRect/>
          </a:stretch>
        </p:blipFill>
        <p:spPr>
          <a:xfrm>
            <a:off x="5115920" y="1426965"/>
            <a:ext cx="2626912" cy="5030257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363243" y="1997048"/>
            <a:ext cx="2190880" cy="3760512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Rectangle 7"/>
          <p:cNvSpPr/>
          <p:nvPr/>
        </p:nvSpPr>
        <p:spPr>
          <a:xfrm>
            <a:off x="353" y="5267962"/>
            <a:ext cx="12858044" cy="19646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435" tIns="48218" rIns="96435" bIns="48218" rtlCol="0" anchor="ctr"/>
          <a:lstStyle/>
          <a:p>
            <a:pPr algn="ctr"/>
            <a:endParaRPr lang="en-GB"/>
          </a:p>
        </p:txBody>
      </p:sp>
      <p:sp>
        <p:nvSpPr>
          <p:cNvPr id="85" name="TextBox 84"/>
          <p:cNvSpPr txBox="1"/>
          <p:nvPr/>
        </p:nvSpPr>
        <p:spPr>
          <a:xfrm>
            <a:off x="5254781" y="5668246"/>
            <a:ext cx="2349189" cy="466710"/>
          </a:xfrm>
          <a:prstGeom prst="rect">
            <a:avLst/>
          </a:prstGeom>
          <a:noFill/>
        </p:spPr>
        <p:txBody>
          <a:bodyPr wrap="none" lIns="96435" tIns="48218" rIns="96435" bIns="48218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86" name="Rectangle 9"/>
          <p:cNvSpPr/>
          <p:nvPr/>
        </p:nvSpPr>
        <p:spPr>
          <a:xfrm>
            <a:off x="1009650" y="6065919"/>
            <a:ext cx="10839450" cy="720625"/>
          </a:xfrm>
          <a:prstGeom prst="rect">
            <a:avLst/>
          </a:prstGeom>
        </p:spPr>
        <p:txBody>
          <a:bodyPr wrap="square" lIns="96435" tIns="48218" rIns="96435" bIns="482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，点击添加相关标题文字，点击添加相关标题文字，点击添加相关标题文字，点击添加相关标题文字，点击添加相关标题文字，</a:t>
            </a:r>
            <a:r>
              <a:rPr lang="zh-CN" altLang="en-US" sz="900" dirty="0" smtClean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添加相关标题文字。</a:t>
            </a:r>
            <a:endParaRPr lang="en-GB" altLang="zh-CN" sz="9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7" name="Group 41"/>
          <p:cNvGrpSpPr/>
          <p:nvPr/>
        </p:nvGrpSpPr>
        <p:grpSpPr>
          <a:xfrm>
            <a:off x="8559298" y="1822325"/>
            <a:ext cx="876685" cy="876685"/>
            <a:chOff x="8115591" y="1727927"/>
            <a:chExt cx="831273" cy="831273"/>
          </a:xfrm>
        </p:grpSpPr>
        <p:sp>
          <p:nvSpPr>
            <p:cNvPr id="88" name="Oval 12"/>
            <p:cNvSpPr/>
            <p:nvPr/>
          </p:nvSpPr>
          <p:spPr>
            <a:xfrm>
              <a:off x="8115591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89" name="Group 14"/>
            <p:cNvGrpSpPr/>
            <p:nvPr/>
          </p:nvGrpSpPr>
          <p:grpSpPr>
            <a:xfrm>
              <a:off x="8338661" y="1951357"/>
              <a:ext cx="383755" cy="384412"/>
              <a:chOff x="9145588" y="4435475"/>
              <a:chExt cx="464344" cy="465138"/>
            </a:xfrm>
            <a:solidFill>
              <a:schemeClr val="bg2"/>
            </a:solidFill>
          </p:grpSpPr>
          <p:sp>
            <p:nvSpPr>
              <p:cNvPr id="90" name="AutoShape 7"/>
              <p:cNvSpPr/>
              <p:nvPr/>
            </p:nvSpPr>
            <p:spPr bwMode="auto">
              <a:xfrm>
                <a:off x="9145588" y="4435475"/>
                <a:ext cx="464344" cy="465138"/>
              </a:xfrm>
              <a:custGeom>
                <a:avLst/>
                <a:gdLst>
                  <a:gd name="T0" fmla="+- 0 10800 1271"/>
                  <a:gd name="T1" fmla="*/ T0 w 19058"/>
                  <a:gd name="T2" fmla="+- 0 10799 1270"/>
                  <a:gd name="T3" fmla="*/ 10799 h 19059"/>
                  <a:gd name="T4" fmla="+- 0 10800 1271"/>
                  <a:gd name="T5" fmla="*/ T4 w 19058"/>
                  <a:gd name="T6" fmla="+- 0 10799 1270"/>
                  <a:gd name="T7" fmla="*/ 10799 h 19059"/>
                  <a:gd name="T8" fmla="+- 0 10800 1271"/>
                  <a:gd name="T9" fmla="*/ T8 w 19058"/>
                  <a:gd name="T10" fmla="+- 0 10799 1270"/>
                  <a:gd name="T11" fmla="*/ 10799 h 19059"/>
                  <a:gd name="T12" fmla="+- 0 10800 1271"/>
                  <a:gd name="T13" fmla="*/ T12 w 19058"/>
                  <a:gd name="T14" fmla="+- 0 10799 1270"/>
                  <a:gd name="T15" fmla="*/ 10799 h 1905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8" h="19059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1" name="AutoShape 8"/>
              <p:cNvSpPr/>
              <p:nvPr/>
            </p:nvSpPr>
            <p:spPr bwMode="auto">
              <a:xfrm>
                <a:off x="9348788" y="4638675"/>
                <a:ext cx="57944" cy="57944"/>
              </a:xfrm>
              <a:custGeom>
                <a:avLst/>
                <a:gdLst>
                  <a:gd name="T0" fmla="+- 0 10801 1272"/>
                  <a:gd name="T1" fmla="*/ T0 w 19059"/>
                  <a:gd name="T2" fmla="+- 0 10800 1272"/>
                  <a:gd name="T3" fmla="*/ 10800 h 19056"/>
                  <a:gd name="T4" fmla="+- 0 10801 1272"/>
                  <a:gd name="T5" fmla="*/ T4 w 19059"/>
                  <a:gd name="T6" fmla="+- 0 10800 1272"/>
                  <a:gd name="T7" fmla="*/ 10800 h 19056"/>
                  <a:gd name="T8" fmla="+- 0 10801 1272"/>
                  <a:gd name="T9" fmla="*/ T8 w 19059"/>
                  <a:gd name="T10" fmla="+- 0 10800 1272"/>
                  <a:gd name="T11" fmla="*/ 10800 h 19056"/>
                  <a:gd name="T12" fmla="+- 0 10801 1272"/>
                  <a:gd name="T13" fmla="*/ T12 w 19059"/>
                  <a:gd name="T14" fmla="+- 0 10800 1272"/>
                  <a:gd name="T15" fmla="*/ 10800 h 1905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6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2" name="AutoShape 9"/>
              <p:cNvSpPr/>
              <p:nvPr/>
            </p:nvSpPr>
            <p:spPr bwMode="auto">
              <a:xfrm>
                <a:off x="9290050" y="4580732"/>
                <a:ext cx="174625" cy="174625"/>
              </a:xfrm>
              <a:custGeom>
                <a:avLst/>
                <a:gdLst>
                  <a:gd name="T0" fmla="+- 0 10800 1271"/>
                  <a:gd name="T1" fmla="*/ T0 w 19059"/>
                  <a:gd name="T2" fmla="+- 0 10800 1271"/>
                  <a:gd name="T3" fmla="*/ 10800 h 19058"/>
                  <a:gd name="T4" fmla="+- 0 10800 1271"/>
                  <a:gd name="T5" fmla="*/ T4 w 19059"/>
                  <a:gd name="T6" fmla="+- 0 10800 1271"/>
                  <a:gd name="T7" fmla="*/ 10800 h 19058"/>
                  <a:gd name="T8" fmla="+- 0 10800 1271"/>
                  <a:gd name="T9" fmla="*/ T8 w 19059"/>
                  <a:gd name="T10" fmla="+- 0 10800 1271"/>
                  <a:gd name="T11" fmla="*/ 10800 h 19058"/>
                  <a:gd name="T12" fmla="+- 0 10800 1271"/>
                  <a:gd name="T13" fmla="*/ T12 w 19059"/>
                  <a:gd name="T14" fmla="+- 0 10800 1271"/>
                  <a:gd name="T15" fmla="*/ 10800 h 1905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19059" h="19058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3" name="AutoShape 10"/>
              <p:cNvSpPr/>
              <p:nvPr/>
            </p:nvSpPr>
            <p:spPr bwMode="auto">
              <a:xfrm>
                <a:off x="9406732" y="4696619"/>
                <a:ext cx="72231" cy="74613"/>
              </a:xfrm>
              <a:custGeom>
                <a:avLst/>
                <a:gdLst>
                  <a:gd name="T0" fmla="+- 0 10804 288"/>
                  <a:gd name="T1" fmla="*/ T0 w 21033"/>
                  <a:gd name="T2" fmla="+- 0 10798 277"/>
                  <a:gd name="T3" fmla="*/ 10798 h 21043"/>
                  <a:gd name="T4" fmla="+- 0 10804 288"/>
                  <a:gd name="T5" fmla="*/ T4 w 21033"/>
                  <a:gd name="T6" fmla="+- 0 10798 277"/>
                  <a:gd name="T7" fmla="*/ 10798 h 21043"/>
                  <a:gd name="T8" fmla="+- 0 10804 288"/>
                  <a:gd name="T9" fmla="*/ T8 w 21033"/>
                  <a:gd name="T10" fmla="+- 0 10798 277"/>
                  <a:gd name="T11" fmla="*/ 10798 h 21043"/>
                  <a:gd name="T12" fmla="+- 0 10804 288"/>
                  <a:gd name="T13" fmla="*/ T12 w 21033"/>
                  <a:gd name="T14" fmla="+- 0 10798 277"/>
                  <a:gd name="T15" fmla="*/ 10798 h 2104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3" h="21043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4" name="AutoShape 11"/>
              <p:cNvSpPr/>
              <p:nvPr/>
            </p:nvSpPr>
            <p:spPr bwMode="auto">
              <a:xfrm>
                <a:off x="9435307" y="4725988"/>
                <a:ext cx="103981" cy="106363"/>
              </a:xfrm>
              <a:custGeom>
                <a:avLst/>
                <a:gdLst>
                  <a:gd name="T0" fmla="+- 0 10803 203"/>
                  <a:gd name="T1" fmla="*/ T0 w 21201"/>
                  <a:gd name="T2" fmla="+- 0 10798 194"/>
                  <a:gd name="T3" fmla="*/ 10798 h 21209"/>
                  <a:gd name="T4" fmla="+- 0 10803 203"/>
                  <a:gd name="T5" fmla="*/ T4 w 21201"/>
                  <a:gd name="T6" fmla="+- 0 10798 194"/>
                  <a:gd name="T7" fmla="*/ 10798 h 21209"/>
                  <a:gd name="T8" fmla="+- 0 10803 203"/>
                  <a:gd name="T9" fmla="*/ T8 w 21201"/>
                  <a:gd name="T10" fmla="+- 0 10798 194"/>
                  <a:gd name="T11" fmla="*/ 10798 h 21209"/>
                  <a:gd name="T12" fmla="+- 0 10803 203"/>
                  <a:gd name="T13" fmla="*/ T12 w 21201"/>
                  <a:gd name="T14" fmla="+- 0 10798 194"/>
                  <a:gd name="T15" fmla="*/ 10798 h 2120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201" h="21209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5" name="AutoShape 12"/>
              <p:cNvSpPr/>
              <p:nvPr/>
            </p:nvSpPr>
            <p:spPr bwMode="auto">
              <a:xfrm>
                <a:off x="9421019" y="4711700"/>
                <a:ext cx="88106" cy="89694"/>
              </a:xfrm>
              <a:custGeom>
                <a:avLst/>
                <a:gdLst>
                  <a:gd name="T0" fmla="+- 0 10802 238"/>
                  <a:gd name="T1" fmla="*/ T0 w 21128"/>
                  <a:gd name="T2" fmla="+- 0 10797 227"/>
                  <a:gd name="T3" fmla="*/ 10797 h 21141"/>
                  <a:gd name="T4" fmla="+- 0 10802 238"/>
                  <a:gd name="T5" fmla="*/ T4 w 21128"/>
                  <a:gd name="T6" fmla="+- 0 10797 227"/>
                  <a:gd name="T7" fmla="*/ 10797 h 21141"/>
                  <a:gd name="T8" fmla="+- 0 10802 238"/>
                  <a:gd name="T9" fmla="*/ T8 w 21128"/>
                  <a:gd name="T10" fmla="+- 0 10797 227"/>
                  <a:gd name="T11" fmla="*/ 10797 h 21141"/>
                  <a:gd name="T12" fmla="+- 0 10802 238"/>
                  <a:gd name="T13" fmla="*/ T12 w 21128"/>
                  <a:gd name="T14" fmla="+- 0 10797 227"/>
                  <a:gd name="T15" fmla="*/ 10797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8" h="21141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6" name="AutoShape 13"/>
              <p:cNvSpPr/>
              <p:nvPr/>
            </p:nvSpPr>
            <p:spPr bwMode="auto">
              <a:xfrm>
                <a:off x="9275763" y="4566444"/>
                <a:ext cx="73025" cy="73819"/>
              </a:xfrm>
              <a:custGeom>
                <a:avLst/>
                <a:gdLst>
                  <a:gd name="T0" fmla="+- 0 10797 278"/>
                  <a:gd name="T1" fmla="*/ T0 w 21039"/>
                  <a:gd name="T2" fmla="+- 0 10803 281"/>
                  <a:gd name="T3" fmla="*/ 10803 h 21044"/>
                  <a:gd name="T4" fmla="+- 0 10797 278"/>
                  <a:gd name="T5" fmla="*/ T4 w 21039"/>
                  <a:gd name="T6" fmla="+- 0 10803 281"/>
                  <a:gd name="T7" fmla="*/ 10803 h 21044"/>
                  <a:gd name="T8" fmla="+- 0 10797 278"/>
                  <a:gd name="T9" fmla="*/ T8 w 21039"/>
                  <a:gd name="T10" fmla="+- 0 10803 281"/>
                  <a:gd name="T11" fmla="*/ 10803 h 21044"/>
                  <a:gd name="T12" fmla="+- 0 10797 278"/>
                  <a:gd name="T13" fmla="*/ T12 w 21039"/>
                  <a:gd name="T14" fmla="+- 0 10803 281"/>
                  <a:gd name="T15" fmla="*/ 10803 h 21044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039" h="21044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7" name="AutoShape 14"/>
              <p:cNvSpPr/>
              <p:nvPr/>
            </p:nvSpPr>
            <p:spPr bwMode="auto">
              <a:xfrm>
                <a:off x="9217819" y="4508500"/>
                <a:ext cx="103981" cy="105569"/>
              </a:xfrm>
              <a:custGeom>
                <a:avLst/>
                <a:gdLst>
                  <a:gd name="T0" fmla="+- 0 10797 198"/>
                  <a:gd name="T1" fmla="*/ T0 w 21199"/>
                  <a:gd name="T2" fmla="+- 0 10802 198"/>
                  <a:gd name="T3" fmla="*/ 10802 h 21208"/>
                  <a:gd name="T4" fmla="+- 0 10797 198"/>
                  <a:gd name="T5" fmla="*/ T4 w 21199"/>
                  <a:gd name="T6" fmla="+- 0 10802 198"/>
                  <a:gd name="T7" fmla="*/ 10802 h 21208"/>
                  <a:gd name="T8" fmla="+- 0 10797 198"/>
                  <a:gd name="T9" fmla="*/ T8 w 21199"/>
                  <a:gd name="T10" fmla="+- 0 10802 198"/>
                  <a:gd name="T11" fmla="*/ 10802 h 21208"/>
                  <a:gd name="T12" fmla="+- 0 10797 198"/>
                  <a:gd name="T13" fmla="*/ T12 w 21199"/>
                  <a:gd name="T14" fmla="+- 0 10802 198"/>
                  <a:gd name="T15" fmla="*/ 10802 h 21208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99" h="21208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98" name="AutoShape 15"/>
              <p:cNvSpPr/>
              <p:nvPr/>
            </p:nvSpPr>
            <p:spPr bwMode="auto">
              <a:xfrm>
                <a:off x="9247188" y="4537075"/>
                <a:ext cx="88107" cy="90488"/>
              </a:xfrm>
              <a:custGeom>
                <a:avLst/>
                <a:gdLst>
                  <a:gd name="T0" fmla="+- 0 10796 232"/>
                  <a:gd name="T1" fmla="*/ T0 w 21129"/>
                  <a:gd name="T2" fmla="+- 0 10804 234"/>
                  <a:gd name="T3" fmla="*/ 10804 h 21141"/>
                  <a:gd name="T4" fmla="+- 0 10796 232"/>
                  <a:gd name="T5" fmla="*/ T4 w 21129"/>
                  <a:gd name="T6" fmla="+- 0 10804 234"/>
                  <a:gd name="T7" fmla="*/ 10804 h 21141"/>
                  <a:gd name="T8" fmla="+- 0 10796 232"/>
                  <a:gd name="T9" fmla="*/ T8 w 21129"/>
                  <a:gd name="T10" fmla="+- 0 10804 234"/>
                  <a:gd name="T11" fmla="*/ 10804 h 21141"/>
                  <a:gd name="T12" fmla="+- 0 10796 232"/>
                  <a:gd name="T13" fmla="*/ T12 w 21129"/>
                  <a:gd name="T14" fmla="+- 0 10804 234"/>
                  <a:gd name="T15" fmla="*/ 10804 h 211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29" h="21141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99" name="Group 43"/>
          <p:cNvGrpSpPr/>
          <p:nvPr/>
        </p:nvGrpSpPr>
        <p:grpSpPr>
          <a:xfrm>
            <a:off x="3423496" y="3616326"/>
            <a:ext cx="876685" cy="876685"/>
            <a:chOff x="3245823" y="3429000"/>
            <a:chExt cx="831273" cy="831273"/>
          </a:xfrm>
        </p:grpSpPr>
        <p:sp>
          <p:nvSpPr>
            <p:cNvPr id="100" name="Oval 11"/>
            <p:cNvSpPr/>
            <p:nvPr/>
          </p:nvSpPr>
          <p:spPr>
            <a:xfrm>
              <a:off x="3245823" y="3429000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1" name="Group 24"/>
            <p:cNvGrpSpPr/>
            <p:nvPr/>
          </p:nvGrpSpPr>
          <p:grpSpPr>
            <a:xfrm>
              <a:off x="3541739" y="3652429"/>
              <a:ext cx="263709" cy="384412"/>
              <a:chOff x="3582988" y="3510757"/>
              <a:chExt cx="319088" cy="465138"/>
            </a:xfrm>
            <a:solidFill>
              <a:schemeClr val="bg2"/>
            </a:solidFill>
          </p:grpSpPr>
          <p:sp>
            <p:nvSpPr>
              <p:cNvPr id="102" name="AutoShape 113"/>
              <p:cNvSpPr/>
              <p:nvPr/>
            </p:nvSpPr>
            <p:spPr bwMode="auto">
              <a:xfrm>
                <a:off x="3582988" y="3510757"/>
                <a:ext cx="319088" cy="46513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03" name="AutoShape 114"/>
              <p:cNvSpPr/>
              <p:nvPr/>
            </p:nvSpPr>
            <p:spPr bwMode="auto">
              <a:xfrm>
                <a:off x="3655219" y="3583782"/>
                <a:ext cx="94456" cy="9445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grpSp>
        <p:nvGrpSpPr>
          <p:cNvPr id="104" name="Group 42"/>
          <p:cNvGrpSpPr/>
          <p:nvPr/>
        </p:nvGrpSpPr>
        <p:grpSpPr>
          <a:xfrm>
            <a:off x="8558572" y="3616326"/>
            <a:ext cx="876685" cy="876685"/>
            <a:chOff x="8114903" y="3428999"/>
            <a:chExt cx="831273" cy="831273"/>
          </a:xfrm>
        </p:grpSpPr>
        <p:sp>
          <p:nvSpPr>
            <p:cNvPr id="105" name="Oval 13"/>
            <p:cNvSpPr/>
            <p:nvPr/>
          </p:nvSpPr>
          <p:spPr>
            <a:xfrm>
              <a:off x="8114903" y="3428999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06" name="Group 27"/>
            <p:cNvGrpSpPr/>
            <p:nvPr/>
          </p:nvGrpSpPr>
          <p:grpSpPr>
            <a:xfrm>
              <a:off x="8337871" y="3678854"/>
              <a:ext cx="384412" cy="323405"/>
              <a:chOff x="5368132" y="2625725"/>
              <a:chExt cx="465138" cy="391319"/>
            </a:xfrm>
            <a:solidFill>
              <a:schemeClr val="bg2"/>
            </a:solidFill>
          </p:grpSpPr>
          <p:sp>
            <p:nvSpPr>
              <p:cNvPr id="107" name="AutoShape 120"/>
              <p:cNvSpPr/>
              <p:nvPr/>
            </p:nvSpPr>
            <p:spPr bwMode="auto">
              <a:xfrm>
                <a:off x="5484813" y="2727325"/>
                <a:ext cx="231775" cy="231775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6948" y="16070"/>
                    </a:moveTo>
                    <a:cubicBezTo>
                      <a:pt x="14037" y="19468"/>
                      <a:pt x="8925" y="19859"/>
                      <a:pt x="5529" y="16948"/>
                    </a:cubicBezTo>
                    <a:cubicBezTo>
                      <a:pt x="2130" y="14038"/>
                      <a:pt x="1740" y="8924"/>
                      <a:pt x="4651" y="5527"/>
                    </a:cubicBezTo>
                    <a:cubicBezTo>
                      <a:pt x="7559" y="2131"/>
                      <a:pt x="12674" y="1740"/>
                      <a:pt x="16070" y="4650"/>
                    </a:cubicBezTo>
                    <a:cubicBezTo>
                      <a:pt x="19466" y="7560"/>
                      <a:pt x="19859" y="12673"/>
                      <a:pt x="16948" y="16070"/>
                    </a:cubicBezTo>
                    <a:moveTo>
                      <a:pt x="10800" y="0"/>
                    </a:moveTo>
                    <a:cubicBezTo>
                      <a:pt x="4833" y="0"/>
                      <a:pt x="0" y="4834"/>
                      <a:pt x="0" y="10800"/>
                    </a:cubicBezTo>
                    <a:cubicBezTo>
                      <a:pt x="0" y="16765"/>
                      <a:pt x="4833" y="21599"/>
                      <a:pt x="10800" y="21599"/>
                    </a:cubicBezTo>
                    <a:cubicBezTo>
                      <a:pt x="16764" y="21599"/>
                      <a:pt x="21600" y="16765"/>
                      <a:pt x="21600" y="10800"/>
                    </a:cubicBezTo>
                    <a:cubicBezTo>
                      <a:pt x="21600" y="4834"/>
                      <a:pt x="16764" y="0"/>
                      <a:pt x="108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8" name="AutoShape 121"/>
              <p:cNvSpPr/>
              <p:nvPr/>
            </p:nvSpPr>
            <p:spPr bwMode="auto">
              <a:xfrm>
                <a:off x="5542757" y="2785269"/>
                <a:ext cx="65088" cy="650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200" y="0"/>
                    </a:moveTo>
                    <a:cubicBezTo>
                      <a:pt x="8596" y="0"/>
                      <a:pt x="0" y="8596"/>
                      <a:pt x="0" y="19195"/>
                    </a:cubicBezTo>
                    <a:lnTo>
                      <a:pt x="0" y="19199"/>
                    </a:lnTo>
                    <a:cubicBezTo>
                      <a:pt x="0" y="20524"/>
                      <a:pt x="1068" y="21599"/>
                      <a:pt x="2400" y="21599"/>
                    </a:cubicBezTo>
                    <a:cubicBezTo>
                      <a:pt x="3721" y="21599"/>
                      <a:pt x="4800" y="20524"/>
                      <a:pt x="4800" y="19199"/>
                    </a:cubicBezTo>
                    <a:lnTo>
                      <a:pt x="4800" y="19195"/>
                    </a:lnTo>
                    <a:cubicBezTo>
                      <a:pt x="4800" y="11247"/>
                      <a:pt x="11240" y="4799"/>
                      <a:pt x="19200" y="4799"/>
                    </a:cubicBezTo>
                    <a:cubicBezTo>
                      <a:pt x="20521" y="4799"/>
                      <a:pt x="21600" y="3724"/>
                      <a:pt x="21600" y="2399"/>
                    </a:cubicBezTo>
                    <a:cubicBezTo>
                      <a:pt x="21600" y="1075"/>
                      <a:pt x="20521" y="0"/>
                      <a:pt x="19200" y="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09" name="AutoShape 122"/>
              <p:cNvSpPr/>
              <p:nvPr/>
            </p:nvSpPr>
            <p:spPr bwMode="auto">
              <a:xfrm>
                <a:off x="5368132" y="2625725"/>
                <a:ext cx="465138" cy="39131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49" y="19199"/>
                    </a:moveTo>
                    <a:cubicBezTo>
                      <a:pt x="20249" y="19642"/>
                      <a:pt x="19948" y="19999"/>
                      <a:pt x="19575" y="19999"/>
                    </a:cubicBezTo>
                    <a:lnTo>
                      <a:pt x="2024" y="19999"/>
                    </a:lnTo>
                    <a:cubicBezTo>
                      <a:pt x="1651" y="19999"/>
                      <a:pt x="1349" y="19642"/>
                      <a:pt x="1349" y="19199"/>
                    </a:cubicBezTo>
                    <a:lnTo>
                      <a:pt x="1349" y="7200"/>
                    </a:lnTo>
                    <a:cubicBezTo>
                      <a:pt x="1349" y="6809"/>
                      <a:pt x="1588" y="6475"/>
                      <a:pt x="1914" y="6411"/>
                    </a:cubicBezTo>
                    <a:lnTo>
                      <a:pt x="5588" y="5684"/>
                    </a:lnTo>
                    <a:lnTo>
                      <a:pt x="6797" y="2103"/>
                    </a:lnTo>
                    <a:cubicBezTo>
                      <a:pt x="6900" y="1799"/>
                      <a:pt x="7148" y="1600"/>
                      <a:pt x="7424" y="1600"/>
                    </a:cubicBezTo>
                    <a:lnTo>
                      <a:pt x="14174" y="1600"/>
                    </a:lnTo>
                    <a:cubicBezTo>
                      <a:pt x="14450" y="1600"/>
                      <a:pt x="14698" y="1799"/>
                      <a:pt x="14801" y="2103"/>
                    </a:cubicBezTo>
                    <a:lnTo>
                      <a:pt x="16010" y="5684"/>
                    </a:lnTo>
                    <a:lnTo>
                      <a:pt x="19685" y="6411"/>
                    </a:lnTo>
                    <a:cubicBezTo>
                      <a:pt x="20011" y="6475"/>
                      <a:pt x="20249" y="6809"/>
                      <a:pt x="20249" y="7200"/>
                    </a:cubicBezTo>
                    <a:cubicBezTo>
                      <a:pt x="20249" y="7200"/>
                      <a:pt x="20249" y="19199"/>
                      <a:pt x="20249" y="19199"/>
                    </a:cubicBezTo>
                    <a:close/>
                    <a:moveTo>
                      <a:pt x="19907" y="4832"/>
                    </a:moveTo>
                    <a:lnTo>
                      <a:pt x="16981" y="4254"/>
                    </a:lnTo>
                    <a:lnTo>
                      <a:pt x="16054" y="1507"/>
                    </a:lnTo>
                    <a:cubicBezTo>
                      <a:pt x="15745" y="591"/>
                      <a:pt x="15006" y="0"/>
                      <a:pt x="14174" y="0"/>
                    </a:cubicBezTo>
                    <a:lnTo>
                      <a:pt x="7424" y="0"/>
                    </a:lnTo>
                    <a:cubicBezTo>
                      <a:pt x="6593" y="0"/>
                      <a:pt x="5854" y="591"/>
                      <a:pt x="5543" y="1509"/>
                    </a:cubicBezTo>
                    <a:lnTo>
                      <a:pt x="4618" y="4254"/>
                    </a:lnTo>
                    <a:lnTo>
                      <a:pt x="1692" y="4832"/>
                    </a:lnTo>
                    <a:cubicBezTo>
                      <a:pt x="711" y="5025"/>
                      <a:pt x="0" y="6020"/>
                      <a:pt x="0" y="7200"/>
                    </a:cubicBezTo>
                    <a:lnTo>
                      <a:pt x="0" y="19199"/>
                    </a:lnTo>
                    <a:cubicBezTo>
                      <a:pt x="0" y="20523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600" y="20523"/>
                      <a:pt x="21600" y="19199"/>
                    </a:cubicBezTo>
                    <a:lnTo>
                      <a:pt x="21600" y="7200"/>
                    </a:lnTo>
                    <a:cubicBezTo>
                      <a:pt x="21600" y="6020"/>
                      <a:pt x="20888" y="5025"/>
                      <a:pt x="19907" y="4832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 sz="1547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10" name="Group 3"/>
          <p:cNvGrpSpPr/>
          <p:nvPr/>
        </p:nvGrpSpPr>
        <p:grpSpPr>
          <a:xfrm>
            <a:off x="3423496" y="1822325"/>
            <a:ext cx="876685" cy="876685"/>
            <a:chOff x="3245823" y="1727927"/>
            <a:chExt cx="831273" cy="831273"/>
          </a:xfrm>
        </p:grpSpPr>
        <p:sp>
          <p:nvSpPr>
            <p:cNvPr id="111" name="Oval 10"/>
            <p:cNvSpPr/>
            <p:nvPr/>
          </p:nvSpPr>
          <p:spPr>
            <a:xfrm>
              <a:off x="3245823" y="1727927"/>
              <a:ext cx="831273" cy="831273"/>
            </a:xfrm>
            <a:prstGeom prst="ellipse">
              <a:avLst/>
            </a:prstGeom>
            <a:gradFill flip="none" rotWithShape="1">
              <a:gsLst>
                <a:gs pos="20000">
                  <a:srgbClr val="BFBFBF"/>
                </a:gs>
                <a:gs pos="80000">
                  <a:srgbClr val="FFFFFF"/>
                </a:gs>
                <a:gs pos="100000">
                  <a:srgbClr val="E46C0A">
                    <a:tint val="0"/>
                  </a:srgbClr>
                </a:gs>
              </a:gsLst>
              <a:lin ang="2700000" scaled="1"/>
              <a:tileRect/>
            </a:gradFill>
            <a:ln w="28575">
              <a:solidFill>
                <a:srgbClr val="F2F2F2"/>
              </a:solidFill>
            </a:ln>
            <a:effectLst>
              <a:outerShdw blurRad="88900" dist="75434" dir="2699985" rotWithShape="0">
                <a:scrgbClr r="0" g="0" b="0">
                  <a:alpha val="23000"/>
                </a:sc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0000"/>
                </a:solidFill>
              </a:endParaRPr>
            </a:p>
          </p:txBody>
        </p:sp>
        <p:grpSp>
          <p:nvGrpSpPr>
            <p:cNvPr id="112" name="Group 31"/>
            <p:cNvGrpSpPr/>
            <p:nvPr/>
          </p:nvGrpSpPr>
          <p:grpSpPr>
            <a:xfrm>
              <a:off x="3469581" y="1949424"/>
              <a:ext cx="383755" cy="383755"/>
              <a:chOff x="4439444" y="1652588"/>
              <a:chExt cx="464344" cy="464344"/>
            </a:xfrm>
            <a:solidFill>
              <a:schemeClr val="bg2"/>
            </a:solidFill>
          </p:grpSpPr>
          <p:sp>
            <p:nvSpPr>
              <p:cNvPr id="113" name="AutoShape 136"/>
              <p:cNvSpPr/>
              <p:nvPr/>
            </p:nvSpPr>
            <p:spPr bwMode="auto">
              <a:xfrm>
                <a:off x="4686300" y="1710532"/>
                <a:ext cx="152400" cy="1524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538" y="20579"/>
                    </a:moveTo>
                    <a:lnTo>
                      <a:pt x="19542" y="20579"/>
                    </a:lnTo>
                    <a:cubicBezTo>
                      <a:pt x="19546" y="21142"/>
                      <a:pt x="20004" y="21600"/>
                      <a:pt x="20571" y="21600"/>
                    </a:cubicBezTo>
                    <a:cubicBezTo>
                      <a:pt x="21137" y="21600"/>
                      <a:pt x="21599" y="21138"/>
                      <a:pt x="21599" y="20571"/>
                    </a:cubicBezTo>
                    <a:cubicBezTo>
                      <a:pt x="21599" y="20565"/>
                      <a:pt x="21595" y="20561"/>
                      <a:pt x="21595" y="20555"/>
                    </a:cubicBezTo>
                    <a:cubicBezTo>
                      <a:pt x="21583" y="9221"/>
                      <a:pt x="12411" y="41"/>
                      <a:pt x="1080" y="12"/>
                    </a:cubicBezTo>
                    <a:cubicBezTo>
                      <a:pt x="1064" y="10"/>
                      <a:pt x="1048" y="0"/>
                      <a:pt x="1028" y="0"/>
                    </a:cubicBezTo>
                    <a:cubicBezTo>
                      <a:pt x="458" y="0"/>
                      <a:pt x="0" y="461"/>
                      <a:pt x="0" y="1028"/>
                    </a:cubicBezTo>
                    <a:cubicBezTo>
                      <a:pt x="0" y="1594"/>
                      <a:pt x="458" y="2055"/>
                      <a:pt x="1024" y="2057"/>
                    </a:cubicBezTo>
                    <a:lnTo>
                      <a:pt x="1024" y="2065"/>
                    </a:lnTo>
                    <a:cubicBezTo>
                      <a:pt x="11233" y="2065"/>
                      <a:pt x="19538" y="10370"/>
                      <a:pt x="19538" y="20579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4" name="AutoShape 137"/>
              <p:cNvSpPr/>
              <p:nvPr/>
            </p:nvSpPr>
            <p:spPr bwMode="auto">
              <a:xfrm>
                <a:off x="4439444" y="1652588"/>
                <a:ext cx="464344" cy="464344"/>
              </a:xfrm>
              <a:custGeom>
                <a:avLst/>
                <a:gdLst>
                  <a:gd name="T0" fmla="+- 0 10819 195"/>
                  <a:gd name="T1" fmla="*/ T0 w 21248"/>
                  <a:gd name="T2" fmla="*/ 10800 h 21600"/>
                  <a:gd name="T3" fmla="+- 0 10819 195"/>
                  <a:gd name="T4" fmla="*/ T3 w 21248"/>
                  <a:gd name="T5" fmla="*/ 10800 h 21600"/>
                  <a:gd name="T6" fmla="+- 0 10819 195"/>
                  <a:gd name="T7" fmla="*/ T6 w 21248"/>
                  <a:gd name="T8" fmla="*/ 10800 h 21600"/>
                  <a:gd name="T9" fmla="+- 0 10819 195"/>
                  <a:gd name="T10" fmla="*/ T9 w 21248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248" h="21600">
                    <a:moveTo>
                      <a:pt x="19868" y="17133"/>
                    </a:moveTo>
                    <a:cubicBezTo>
                      <a:pt x="19766" y="17386"/>
                      <a:pt x="19525" y="17549"/>
                      <a:pt x="19255" y="17549"/>
                    </a:cubicBezTo>
                    <a:lnTo>
                      <a:pt x="19058" y="17549"/>
                    </a:lnTo>
                    <a:lnTo>
                      <a:pt x="3983" y="2226"/>
                    </a:lnTo>
                    <a:lnTo>
                      <a:pt x="3983" y="2025"/>
                    </a:lnTo>
                    <a:cubicBezTo>
                      <a:pt x="3983" y="1750"/>
                      <a:pt x="4144" y="1506"/>
                      <a:pt x="4393" y="1401"/>
                    </a:cubicBezTo>
                    <a:cubicBezTo>
                      <a:pt x="4475" y="1367"/>
                      <a:pt x="4560" y="1350"/>
                      <a:pt x="4647" y="1350"/>
                    </a:cubicBezTo>
                    <a:cubicBezTo>
                      <a:pt x="4824" y="1350"/>
                      <a:pt x="4991" y="1420"/>
                      <a:pt x="5116" y="1547"/>
                    </a:cubicBezTo>
                    <a:lnTo>
                      <a:pt x="19724" y="16397"/>
                    </a:lnTo>
                    <a:cubicBezTo>
                      <a:pt x="19915" y="16591"/>
                      <a:pt x="19972" y="16880"/>
                      <a:pt x="19868" y="17133"/>
                    </a:cubicBezTo>
                    <a:moveTo>
                      <a:pt x="10121" y="17549"/>
                    </a:moveTo>
                    <a:cubicBezTo>
                      <a:pt x="10017" y="17549"/>
                      <a:pt x="9922" y="17586"/>
                      <a:pt x="9824" y="17609"/>
                    </a:cubicBezTo>
                    <a:lnTo>
                      <a:pt x="3923" y="11612"/>
                    </a:lnTo>
                    <a:cubicBezTo>
                      <a:pt x="3946" y="11512"/>
                      <a:pt x="3982" y="11415"/>
                      <a:pt x="3982" y="11311"/>
                    </a:cubicBezTo>
                    <a:lnTo>
                      <a:pt x="3983" y="3180"/>
                    </a:lnTo>
                    <a:lnTo>
                      <a:pt x="18119" y="17549"/>
                    </a:lnTo>
                    <a:cubicBezTo>
                      <a:pt x="18119" y="17549"/>
                      <a:pt x="10121" y="17549"/>
                      <a:pt x="10121" y="17549"/>
                    </a:cubicBezTo>
                    <a:close/>
                    <a:moveTo>
                      <a:pt x="9182" y="17945"/>
                    </a:moveTo>
                    <a:lnTo>
                      <a:pt x="7109" y="20052"/>
                    </a:lnTo>
                    <a:cubicBezTo>
                      <a:pt x="6939" y="20224"/>
                      <a:pt x="6742" y="20249"/>
                      <a:pt x="6640" y="20249"/>
                    </a:cubicBezTo>
                    <a:cubicBezTo>
                      <a:pt x="6537" y="20249"/>
                      <a:pt x="6339" y="20224"/>
                      <a:pt x="6170" y="20052"/>
                    </a:cubicBezTo>
                    <a:lnTo>
                      <a:pt x="1522" y="15327"/>
                    </a:lnTo>
                    <a:cubicBezTo>
                      <a:pt x="1352" y="15154"/>
                      <a:pt x="1327" y="14953"/>
                      <a:pt x="1327" y="14850"/>
                    </a:cubicBezTo>
                    <a:cubicBezTo>
                      <a:pt x="1327" y="14745"/>
                      <a:pt x="1352" y="14544"/>
                      <a:pt x="1522" y="14373"/>
                    </a:cubicBezTo>
                    <a:lnTo>
                      <a:pt x="3593" y="12266"/>
                    </a:lnTo>
                    <a:cubicBezTo>
                      <a:pt x="3599" y="12260"/>
                      <a:pt x="3601" y="12251"/>
                      <a:pt x="3607" y="12245"/>
                    </a:cubicBezTo>
                    <a:lnTo>
                      <a:pt x="9202" y="17932"/>
                    </a:lnTo>
                    <a:cubicBezTo>
                      <a:pt x="9196" y="17937"/>
                      <a:pt x="9187" y="17939"/>
                      <a:pt x="9182" y="17945"/>
                    </a:cubicBezTo>
                    <a:moveTo>
                      <a:pt x="6056" y="593"/>
                    </a:moveTo>
                    <a:cubicBezTo>
                      <a:pt x="5675" y="205"/>
                      <a:pt x="5165" y="0"/>
                      <a:pt x="4647" y="0"/>
                    </a:cubicBezTo>
                    <a:cubicBezTo>
                      <a:pt x="4390" y="0"/>
                      <a:pt x="4132" y="49"/>
                      <a:pt x="3885" y="154"/>
                    </a:cubicBezTo>
                    <a:cubicBezTo>
                      <a:pt x="3141" y="467"/>
                      <a:pt x="2655" y="1205"/>
                      <a:pt x="2655" y="2025"/>
                    </a:cubicBezTo>
                    <a:lnTo>
                      <a:pt x="2654" y="11311"/>
                    </a:lnTo>
                    <a:lnTo>
                      <a:pt x="583" y="13418"/>
                    </a:lnTo>
                    <a:cubicBezTo>
                      <a:pt x="-195" y="14208"/>
                      <a:pt x="-195" y="15491"/>
                      <a:pt x="583" y="16281"/>
                    </a:cubicBezTo>
                    <a:lnTo>
                      <a:pt x="5231" y="21006"/>
                    </a:lnTo>
                    <a:cubicBezTo>
                      <a:pt x="5620" y="21402"/>
                      <a:pt x="6131" y="21599"/>
                      <a:pt x="6640" y="21599"/>
                    </a:cubicBezTo>
                    <a:cubicBezTo>
                      <a:pt x="7150" y="21599"/>
                      <a:pt x="7659" y="21402"/>
                      <a:pt x="8048" y="21006"/>
                    </a:cubicBezTo>
                    <a:lnTo>
                      <a:pt x="10121" y="18900"/>
                    </a:lnTo>
                    <a:lnTo>
                      <a:pt x="19255" y="18900"/>
                    </a:lnTo>
                    <a:cubicBezTo>
                      <a:pt x="20062" y="18900"/>
                      <a:pt x="20788" y="18407"/>
                      <a:pt x="21095" y="17650"/>
                    </a:cubicBezTo>
                    <a:cubicBezTo>
                      <a:pt x="21405" y="16893"/>
                      <a:pt x="21234" y="16022"/>
                      <a:pt x="20663" y="15443"/>
                    </a:cubicBezTo>
                    <a:cubicBezTo>
                      <a:pt x="20663" y="15443"/>
                      <a:pt x="6056" y="593"/>
                      <a:pt x="6056" y="593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  <p:sp>
            <p:nvSpPr>
              <p:cNvPr id="115" name="AutoShape 138"/>
              <p:cNvSpPr/>
              <p:nvPr/>
            </p:nvSpPr>
            <p:spPr bwMode="auto">
              <a:xfrm>
                <a:off x="4686300" y="1652588"/>
                <a:ext cx="217488" cy="217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437" y="2880"/>
                    </a:moveTo>
                    <a:lnTo>
                      <a:pt x="1437" y="2885"/>
                    </a:lnTo>
                    <a:cubicBezTo>
                      <a:pt x="10965" y="2885"/>
                      <a:pt x="18717" y="10637"/>
                      <a:pt x="18717" y="20165"/>
                    </a:cubicBezTo>
                    <a:lnTo>
                      <a:pt x="18720" y="20165"/>
                    </a:lnTo>
                    <a:cubicBezTo>
                      <a:pt x="18722" y="20959"/>
                      <a:pt x="19366" y="21600"/>
                      <a:pt x="20160" y="21600"/>
                    </a:cubicBezTo>
                    <a:cubicBezTo>
                      <a:pt x="20955" y="21600"/>
                      <a:pt x="21599" y="20956"/>
                      <a:pt x="21599" y="20160"/>
                    </a:cubicBezTo>
                    <a:cubicBezTo>
                      <a:pt x="21599" y="20155"/>
                      <a:pt x="21597" y="20152"/>
                      <a:pt x="21597" y="20148"/>
                    </a:cubicBezTo>
                    <a:cubicBezTo>
                      <a:pt x="21588" y="9034"/>
                      <a:pt x="12588" y="28"/>
                      <a:pt x="1476" y="8"/>
                    </a:cubicBezTo>
                    <a:cubicBezTo>
                      <a:pt x="1465" y="7"/>
                      <a:pt x="1454" y="0"/>
                      <a:pt x="1440" y="0"/>
                    </a:cubicBezTo>
                    <a:cubicBezTo>
                      <a:pt x="644" y="0"/>
                      <a:pt x="0" y="644"/>
                      <a:pt x="0" y="1440"/>
                    </a:cubicBezTo>
                    <a:cubicBezTo>
                      <a:pt x="0" y="2234"/>
                      <a:pt x="644" y="2878"/>
                      <a:pt x="1437" y="2880"/>
                    </a:cubicBezTo>
                  </a:path>
                </a:pathLst>
              </a:custGeom>
              <a:solidFill>
                <a:srgbClr val="2E2E2E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26788" tIns="26788" rIns="26788" bIns="26788" anchor="ctr"/>
              <a:lstStyle/>
              <a:p>
                <a:pPr algn="ctr" defTabSz="241093" hangingPunct="0"/>
                <a:endParaRPr lang="en-US">
                  <a:sym typeface="Gill Sans" charset="0"/>
                </a:endParaRPr>
              </a:p>
            </p:txBody>
          </p:sp>
        </p:grpSp>
      </p:grpSp>
      <p:sp>
        <p:nvSpPr>
          <p:cNvPr id="46" name="Text Placeholder 7"/>
          <p:cNvSpPr txBox="1">
            <a:spLocks/>
          </p:cNvSpPr>
          <p:nvPr/>
        </p:nvSpPr>
        <p:spPr>
          <a:xfrm>
            <a:off x="837944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47" name="Text Placeholder 2"/>
          <p:cNvSpPr txBox="1">
            <a:spLocks/>
          </p:cNvSpPr>
          <p:nvPr/>
        </p:nvSpPr>
        <p:spPr>
          <a:xfrm>
            <a:off x="1028700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8" name="Text Placeholder 7"/>
          <p:cNvSpPr txBox="1">
            <a:spLocks/>
          </p:cNvSpPr>
          <p:nvPr/>
        </p:nvSpPr>
        <p:spPr>
          <a:xfrm>
            <a:off x="869116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7" name="Text Placeholder 2"/>
          <p:cNvSpPr txBox="1">
            <a:spLocks/>
          </p:cNvSpPr>
          <p:nvPr/>
        </p:nvSpPr>
        <p:spPr>
          <a:xfrm>
            <a:off x="1059872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8" name="Text Placeholder 7"/>
          <p:cNvSpPr txBox="1">
            <a:spLocks/>
          </p:cNvSpPr>
          <p:nvPr/>
        </p:nvSpPr>
        <p:spPr>
          <a:xfrm>
            <a:off x="9689689" y="1928730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59" name="Text Placeholder 2"/>
          <p:cNvSpPr txBox="1">
            <a:spLocks/>
          </p:cNvSpPr>
          <p:nvPr/>
        </p:nvSpPr>
        <p:spPr>
          <a:xfrm>
            <a:off x="9689689" y="2313576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0" name="Text Placeholder 7"/>
          <p:cNvSpPr txBox="1">
            <a:spLocks/>
          </p:cNvSpPr>
          <p:nvPr/>
        </p:nvSpPr>
        <p:spPr>
          <a:xfrm>
            <a:off x="9689689" y="3861439"/>
            <a:ext cx="2292236" cy="356843"/>
          </a:xfrm>
          <a:prstGeom prst="rect">
            <a:avLst/>
          </a:prstGeom>
        </p:spPr>
        <p:txBody>
          <a:bodyPr vert="horz" lIns="0" tIns="103866" rIns="0" bIns="103866" anchor="ctr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61" name="Text Placeholder 2"/>
          <p:cNvSpPr txBox="1">
            <a:spLocks/>
          </p:cNvSpPr>
          <p:nvPr/>
        </p:nvSpPr>
        <p:spPr>
          <a:xfrm>
            <a:off x="9689689" y="4246285"/>
            <a:ext cx="2101480" cy="57843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4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802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1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/>
      <p:bldP spid="86" grpId="0"/>
      <p:bldP spid="46" grpId="0"/>
      <p:bldP spid="47" grpId="0"/>
      <p:bldP spid="48" grpId="0"/>
      <p:bldP spid="57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7445809" y="2155736"/>
            <a:ext cx="2615826" cy="476794"/>
          </a:xfrm>
          <a:prstGeom prst="roundRect">
            <a:avLst/>
          </a:prstGeom>
          <a:solidFill>
            <a:srgbClr val="3C5E67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>
            <a:off x="6443465" y="1624012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接连接符 6"/>
          <p:cNvCxnSpPr/>
          <p:nvPr/>
        </p:nvCxnSpPr>
        <p:spPr bwMode="auto">
          <a:xfrm>
            <a:off x="6443465" y="4638355"/>
            <a:ext cx="0" cy="20509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C5E67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椭圆 7"/>
          <p:cNvSpPr/>
          <p:nvPr/>
        </p:nvSpPr>
        <p:spPr bwMode="auto">
          <a:xfrm>
            <a:off x="5867557" y="3486206"/>
            <a:ext cx="1151816" cy="115214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8578" tIns="64289" rIns="128578" bIns="64289" numCol="1" rtlCol="0" anchor="t" anchorCtr="0" compatLnSpc="1">
            <a:prstTxWarp prst="textNoShape">
              <a:avLst/>
            </a:prstTxWarp>
          </a:bodyPr>
          <a:lstStyle/>
          <a:p>
            <a:pPr defTabSz="1285800"/>
            <a:endParaRPr lang="zh-CN" altLang="en-US" sz="1687">
              <a:latin typeface="+mj-ea"/>
              <a:ea typeface="+mj-ea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7445809" y="2155736"/>
            <a:ext cx="2611809" cy="4991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1" name="TextBox 28"/>
          <p:cNvSpPr txBox="1"/>
          <p:nvPr/>
        </p:nvSpPr>
        <p:spPr>
          <a:xfrm>
            <a:off x="142158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TextBox 29"/>
          <p:cNvSpPr txBox="1"/>
          <p:nvPr/>
        </p:nvSpPr>
        <p:spPr>
          <a:xfrm>
            <a:off x="7445809" y="2935252"/>
            <a:ext cx="3836685" cy="753081"/>
          </a:xfrm>
          <a:prstGeom prst="rect">
            <a:avLst/>
          </a:prstGeom>
          <a:noFill/>
        </p:spPr>
        <p:txBody>
          <a:bodyPr wrap="square" lIns="128578" tIns="64289" rIns="128578" bIns="6428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，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点击添加相关标题文字，点击添加相关标题文字，</a:t>
            </a:r>
            <a:r>
              <a:rPr lang="zh-CN" altLang="en-US" sz="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点击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+mn-lt"/>
              </a:rPr>
              <a:t>添加相关标题文字，点击添加相关标题文字，点击添加相关标题文字。</a:t>
            </a:r>
            <a:endParaRPr lang="en-GB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2991110" y="4062279"/>
            <a:ext cx="2267164" cy="372266"/>
          </a:xfrm>
          <a:prstGeom prst="rect">
            <a:avLst/>
          </a:prstGeom>
          <a:solidFill>
            <a:srgbClr val="0070C0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2073783" y="4531178"/>
            <a:ext cx="3184491" cy="372266"/>
          </a:xfrm>
          <a:prstGeom prst="rect">
            <a:avLst/>
          </a:prstGeom>
          <a:solidFill>
            <a:srgbClr val="0070C0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5" name="矩形 14"/>
          <p:cNvSpPr/>
          <p:nvPr/>
        </p:nvSpPr>
        <p:spPr bwMode="auto">
          <a:xfrm>
            <a:off x="2529413" y="5053662"/>
            <a:ext cx="2728861" cy="372266"/>
          </a:xfrm>
          <a:prstGeom prst="rect">
            <a:avLst/>
          </a:prstGeom>
          <a:solidFill>
            <a:srgbClr val="0070C0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3060983" y="5573952"/>
            <a:ext cx="2197291" cy="372266"/>
          </a:xfrm>
          <a:prstGeom prst="rect">
            <a:avLst/>
          </a:prstGeom>
          <a:solidFill>
            <a:srgbClr val="0070C0"/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pPr algn="r"/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7" name="矩形 16"/>
          <p:cNvSpPr/>
          <p:nvPr/>
        </p:nvSpPr>
        <p:spPr bwMode="auto">
          <a:xfrm>
            <a:off x="7445809" y="4062279"/>
            <a:ext cx="2463948" cy="3722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8" name="矩形 17"/>
          <p:cNvSpPr/>
          <p:nvPr/>
        </p:nvSpPr>
        <p:spPr bwMode="auto">
          <a:xfrm>
            <a:off x="7445809" y="4531178"/>
            <a:ext cx="3676124" cy="3722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7445809" y="5053662"/>
            <a:ext cx="1919676" cy="3722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0" name="矩形 19"/>
          <p:cNvSpPr/>
          <p:nvPr/>
        </p:nvSpPr>
        <p:spPr bwMode="auto">
          <a:xfrm>
            <a:off x="7445809" y="5573952"/>
            <a:ext cx="2615826" cy="3722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34925">
            <a:noFill/>
          </a:ln>
          <a:effectLst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9866" tIns="64933" rIns="129866" bIns="64933" spcCol="0" rtlCol="0" anchor="ctr"/>
          <a:lstStyle/>
          <a:p>
            <a:r>
              <a:rPr lang="zh-CN" altLang="en-US" sz="1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1" name="TextBox 38"/>
          <p:cNvSpPr txBox="1"/>
          <p:nvPr/>
        </p:nvSpPr>
        <p:spPr>
          <a:xfrm>
            <a:off x="6092053" y="3747477"/>
            <a:ext cx="796930" cy="649207"/>
          </a:xfrm>
          <a:prstGeom prst="rect">
            <a:avLst/>
          </a:prstGeom>
          <a:noFill/>
        </p:spPr>
        <p:txBody>
          <a:bodyPr wrap="none" lIns="128578" tIns="64289" rIns="128578" bIns="64289" rtlCol="0">
            <a:spAutoFit/>
          </a:bodyPr>
          <a:lstStyle/>
          <a:p>
            <a:r>
              <a:rPr lang="en-US" altLang="zh-CN" sz="3375" dirty="0">
                <a:solidFill>
                  <a:srgbClr val="F8F8F8"/>
                </a:solidFill>
                <a:latin typeface="+mj-ea"/>
                <a:ea typeface="+mj-ea"/>
              </a:rPr>
              <a:t>VS</a:t>
            </a:r>
            <a:endParaRPr lang="zh-CN" altLang="en-US" sz="3375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642448" y="2155736"/>
            <a:ext cx="2615826" cy="476794"/>
          </a:xfrm>
          <a:prstGeom prst="roundRect">
            <a:avLst/>
          </a:prstGeom>
          <a:solidFill>
            <a:srgbClr val="3C5E67"/>
          </a:solidFill>
          <a:ln>
            <a:noFill/>
          </a:ln>
          <a:effectLst>
            <a:outerShdw blurRad="152400" dist="152400" dir="5400000" sx="94000" sy="94000" algn="t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930" tIns="42966" rIns="85930" bIns="42966" rtlCol="0" anchor="ctr"/>
          <a:lstStyle/>
          <a:p>
            <a:pPr algn="ctr"/>
            <a:endParaRPr lang="zh-CN" altLang="en-US">
              <a:latin typeface="+mj-ea"/>
              <a:ea typeface="+mj-ea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2643727" y="2140127"/>
            <a:ext cx="2614547" cy="499166"/>
          </a:xfrm>
          <a:prstGeom prst="rect">
            <a:avLst/>
          </a:prstGeom>
          <a:solidFill>
            <a:srgbClr val="0070C0"/>
          </a:solidFill>
        </p:spPr>
        <p:txBody>
          <a:bodyPr wrap="square" lIns="128578" tIns="64289" rIns="128578" bIns="64289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a typeface="微软雅黑" panose="020B0503020204020204" pitchFamily="34" charset="-122"/>
              </a:rPr>
              <a:t>请替换文字内容</a:t>
            </a:r>
          </a:p>
        </p:txBody>
      </p:sp>
      <p:sp>
        <p:nvSpPr>
          <p:cNvPr id="27" name="Parallelogram 13"/>
          <p:cNvSpPr/>
          <p:nvPr/>
        </p:nvSpPr>
        <p:spPr>
          <a:xfrm>
            <a:off x="3514" y="205188"/>
            <a:ext cx="809237" cy="458810"/>
          </a:xfrm>
          <a:custGeom>
            <a:avLst/>
            <a:gdLst>
              <a:gd name="connsiteX0" fmla="*/ 0 w 2222628"/>
              <a:gd name="connsiteY0" fmla="*/ 964353 h 964353"/>
              <a:gd name="connsiteX1" fmla="*/ 505504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1972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  <a:gd name="connsiteX0" fmla="*/ 0 w 2222628"/>
              <a:gd name="connsiteY0" fmla="*/ 964353 h 964353"/>
              <a:gd name="connsiteX1" fmla="*/ 679 w 2222628"/>
              <a:gd name="connsiteY1" fmla="*/ 0 h 964353"/>
              <a:gd name="connsiteX2" fmla="*/ 2222628 w 2222628"/>
              <a:gd name="connsiteY2" fmla="*/ 0 h 964353"/>
              <a:gd name="connsiteX3" fmla="*/ 1717124 w 2222628"/>
              <a:gd name="connsiteY3" fmla="*/ 964353 h 964353"/>
              <a:gd name="connsiteX4" fmla="*/ 0 w 2222628"/>
              <a:gd name="connsiteY4" fmla="*/ 964353 h 964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2628" h="964353">
                <a:moveTo>
                  <a:pt x="0" y="964353"/>
                </a:moveTo>
                <a:cubicBezTo>
                  <a:pt x="226" y="642902"/>
                  <a:pt x="453" y="321451"/>
                  <a:pt x="679" y="0"/>
                </a:cubicBezTo>
                <a:lnTo>
                  <a:pt x="2222628" y="0"/>
                </a:lnTo>
                <a:lnTo>
                  <a:pt x="1717124" y="964353"/>
                </a:lnTo>
                <a:lnTo>
                  <a:pt x="0" y="96435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12751" y="492790"/>
            <a:ext cx="2361544" cy="253916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en-US" altLang="zh-CN" sz="1050" b="1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Please replace the written content</a:t>
            </a:r>
            <a:endParaRPr lang="zh-CN" altLang="en-US" sz="1050" b="1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12751" y="172251"/>
            <a:ext cx="1800493" cy="369332"/>
          </a:xfrm>
          <a:prstGeom prst="rect">
            <a:avLst/>
          </a:prstGeom>
          <a:effectLst/>
        </p:spPr>
        <p:txBody>
          <a:bodyPr vert="horz" wrap="none">
            <a:spAutoFit/>
          </a:bodyPr>
          <a:lstStyle/>
          <a:p>
            <a:pPr algn="r"/>
            <a:r>
              <a:rPr lang="zh-CN" altLang="en-US" dirty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请</a:t>
            </a:r>
            <a:r>
              <a:rPr lang="zh-CN" altLang="en-US" dirty="0" smtClean="0">
                <a:solidFill>
                  <a:srgbClr val="2E2E2E"/>
                </a:solidFill>
                <a:latin typeface="+mj-lt"/>
                <a:ea typeface="微软雅黑" panose="020B0503020204020204" pitchFamily="34" charset="-122"/>
              </a:rPr>
              <a:t>替换文字内容</a:t>
            </a:r>
            <a:endParaRPr lang="zh-CN" altLang="en-US" dirty="0">
              <a:solidFill>
                <a:srgbClr val="2E2E2E"/>
              </a:solidFill>
              <a:latin typeface="+mj-lt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81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000">
        <p14:gallery dir="l"/>
      </p:transition>
    </mc:Choice>
    <mc:Fallback xmlns="">
      <p:transition spd="slow" advTm="7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 animBg="1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accel="68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8" grpId="0" animBg="1"/>
          <p:bldP spid="10" grpId="0" animBg="1"/>
          <p:bldP spid="11" grpId="0"/>
          <p:bldP spid="12" grpId="0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/>
          <p:bldP spid="25" grpId="0" animBg="1"/>
          <p:bldP spid="26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文本框 7"/>
          <p:cNvSpPr txBox="1">
            <a:spLocks noChangeArrowheads="1"/>
          </p:cNvSpPr>
          <p:nvPr/>
        </p:nvSpPr>
        <p:spPr bwMode="auto">
          <a:xfrm>
            <a:off x="7694956" y="2775923"/>
            <a:ext cx="33748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None/>
            </a:pPr>
            <a:r>
              <a:rPr lang="zh-CN" altLang="en-US" sz="2800" b="1" dirty="0">
                <a:solidFill>
                  <a:srgbClr val="2E2E2E"/>
                </a:solidFill>
                <a:latin typeface="+mj-ea"/>
                <a:ea typeface="+mj-ea"/>
              </a:rPr>
              <a:t>一</a:t>
            </a:r>
            <a:r>
              <a:rPr lang="zh-CN" altLang="en-US" sz="2800" b="1" dirty="0" smtClean="0">
                <a:solidFill>
                  <a:srgbClr val="2E2E2E"/>
                </a:solidFill>
                <a:latin typeface="+mj-ea"/>
                <a:ea typeface="+mj-ea"/>
              </a:rPr>
              <a:t>、</a:t>
            </a:r>
            <a:r>
              <a:rPr lang="zh-CN" altLang="en-US" sz="2400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sz="3200" dirty="0">
              <a:solidFill>
                <a:srgbClr val="2E2E2E"/>
              </a:solidFill>
              <a:latin typeface="+mj-ea"/>
              <a:ea typeface="+mj-ea"/>
            </a:endParaRPr>
          </a:p>
        </p:txBody>
      </p:sp>
      <p:sp>
        <p:nvSpPr>
          <p:cNvPr id="19459" name="文本框 8"/>
          <p:cNvSpPr txBox="1">
            <a:spLocks noChangeArrowheads="1"/>
          </p:cNvSpPr>
          <p:nvPr/>
        </p:nvSpPr>
        <p:spPr bwMode="auto">
          <a:xfrm>
            <a:off x="8405480" y="341710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1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0" name="文本框 9"/>
          <p:cNvSpPr txBox="1">
            <a:spLocks noChangeArrowheads="1"/>
          </p:cNvSpPr>
          <p:nvPr/>
        </p:nvSpPr>
        <p:spPr bwMode="auto">
          <a:xfrm>
            <a:off x="8405480" y="3868142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2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1" name="文本框 10"/>
          <p:cNvSpPr txBox="1">
            <a:spLocks noChangeArrowheads="1"/>
          </p:cNvSpPr>
          <p:nvPr/>
        </p:nvSpPr>
        <p:spPr bwMode="auto">
          <a:xfrm>
            <a:off x="8405480" y="4319177"/>
            <a:ext cx="21010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3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9462" name="文本框 11"/>
          <p:cNvSpPr txBox="1">
            <a:spLocks noChangeArrowheads="1"/>
          </p:cNvSpPr>
          <p:nvPr/>
        </p:nvSpPr>
        <p:spPr bwMode="auto">
          <a:xfrm>
            <a:off x="8405481" y="4770212"/>
            <a:ext cx="2101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dirty="0">
                <a:solidFill>
                  <a:srgbClr val="000000"/>
                </a:solidFill>
                <a:latin typeface="+mj-ea"/>
                <a:ea typeface="+mj-ea"/>
              </a:rPr>
              <a:t>4 </a:t>
            </a:r>
            <a:r>
              <a:rPr lang="en-US" altLang="zh-CN" dirty="0" smtClean="0">
                <a:solidFill>
                  <a:srgbClr val="000000"/>
                </a:solidFill>
                <a:latin typeface="+mj-ea"/>
                <a:ea typeface="+mj-ea"/>
              </a:rPr>
              <a:t>.</a:t>
            </a:r>
            <a:r>
              <a:rPr lang="zh-CN" altLang="en-US" dirty="0">
                <a:solidFill>
                  <a:srgbClr val="2E2E2E"/>
                </a:solidFill>
                <a:latin typeface="+mj-ea"/>
                <a:ea typeface="+mj-ea"/>
              </a:rPr>
              <a:t>请替换文字内容</a:t>
            </a:r>
            <a:endParaRPr lang="zh-CN" altLang="en-US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 flipV="1">
            <a:off x="795" y="-8123"/>
            <a:ext cx="4684159" cy="4941973"/>
          </a:xfrm>
          <a:custGeom>
            <a:avLst/>
            <a:gdLst>
              <a:gd name="connsiteX0" fmla="*/ 0 w 6498506"/>
              <a:gd name="connsiteY0" fmla="*/ 6858000 h 6858000"/>
              <a:gd name="connsiteX1" fmla="*/ 6498506 w 6498506"/>
              <a:gd name="connsiteY1" fmla="*/ 6858000 h 6858000"/>
              <a:gd name="connsiteX2" fmla="*/ 283086 w 6498506"/>
              <a:gd name="connsiteY2" fmla="*/ 0 h 6858000"/>
              <a:gd name="connsiteX3" fmla="*/ 0 w 6498506"/>
              <a:gd name="connsiteY3" fmla="*/ 31873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98506" h="6858000">
                <a:moveTo>
                  <a:pt x="0" y="6858000"/>
                </a:moveTo>
                <a:lnTo>
                  <a:pt x="6498506" y="6858000"/>
                </a:lnTo>
                <a:lnTo>
                  <a:pt x="283086" y="0"/>
                </a:lnTo>
                <a:lnTo>
                  <a:pt x="0" y="318739"/>
                </a:lnTo>
                <a:close/>
              </a:path>
            </a:pathLst>
          </a:custGeom>
          <a:solidFill>
            <a:srgbClr val="2E2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等腰三角形 13"/>
          <p:cNvSpPr/>
          <p:nvPr/>
        </p:nvSpPr>
        <p:spPr bwMode="auto">
          <a:xfrm flipV="1">
            <a:off x="795" y="-8123"/>
            <a:ext cx="3088733" cy="1720986"/>
          </a:xfrm>
          <a:prstGeom prst="triangle">
            <a:avLst>
              <a:gd name="adj" fmla="val 49494"/>
            </a:avLst>
          </a:prstGeom>
          <a:solidFill>
            <a:srgbClr val="0070C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08057" y="2591770"/>
            <a:ext cx="2501438" cy="278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7506" b="1" dirty="0" smtClean="0">
                <a:solidFill>
                  <a:srgbClr val="0070C0"/>
                </a:solidFill>
                <a:latin typeface="Impact" panose="020B0806030902050204" pitchFamily="34" charset="0"/>
                <a:ea typeface="+mn-ea"/>
              </a:rPr>
              <a:t>02</a:t>
            </a:r>
            <a:endParaRPr lang="zh-CN" altLang="en-US" sz="17506" b="1" dirty="0">
              <a:solidFill>
                <a:srgbClr val="0070C0"/>
              </a:solidFill>
              <a:latin typeface="Impact" panose="020B080603090205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105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gallery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/>
      <p:bldP spid="19460" grpId="0"/>
      <p:bldP spid="19461" grpId="0"/>
      <p:bldP spid="19462" grpId="0"/>
      <p:bldP spid="13" grpId="0" animBg="1"/>
      <p:bldP spid="14" grpId="0" animBg="1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bt008.pptx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微软雅黑"/>
        <a:cs typeface=""/>
      </a:majorFont>
      <a:minorFont>
        <a:latin typeface="Arial" panose="020F0502020204030204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3207</Words>
  <Application>Microsoft Office PowerPoint</Application>
  <PresentationFormat>自定义</PresentationFormat>
  <Paragraphs>321</Paragraphs>
  <Slides>28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41" baseType="lpstr">
      <vt:lpstr>Gill Sans</vt:lpstr>
      <vt:lpstr>Lato Regular</vt:lpstr>
      <vt:lpstr>Roboto condensed</vt:lpstr>
      <vt:lpstr>宋体</vt:lpstr>
      <vt:lpstr>微软雅黑</vt:lpstr>
      <vt:lpstr>Agency FB</vt:lpstr>
      <vt:lpstr>Arial</vt:lpstr>
      <vt:lpstr>Calibri</vt:lpstr>
      <vt:lpstr>Calibri Light</vt:lpstr>
      <vt:lpstr>Impact</vt:lpstr>
      <vt:lpstr>Open Sans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/>
  <cp:keywords>锐旗设计；https://9ppt.taobao.com</cp:keywords>
  <cp:lastModifiedBy/>
  <cp:revision>1</cp:revision>
  <dcterms:created xsi:type="dcterms:W3CDTF">2016-09-13T15:59:04Z</dcterms:created>
  <dcterms:modified xsi:type="dcterms:W3CDTF">2016-11-07T14:52:11Z</dcterms:modified>
  <cp:category>锐旗设计；https://9ppt.taobao.com</cp:category>
</cp:coreProperties>
</file>